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20" r:id="rId6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2EBF9-ED01-4A70-A453-F5E331867DBA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0A6D7-AD97-4DCB-9E1D-5292EBC99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5" dirty="0"/>
              <a:t>ww</a:t>
            </a:r>
            <a:r>
              <a:rPr spc="-105" dirty="0"/>
              <a:t>w</a:t>
            </a:r>
            <a:r>
              <a:rPr spc="-5" dirty="0"/>
              <a:t>.</a:t>
            </a:r>
            <a:r>
              <a:rPr spc="-15" dirty="0"/>
              <a:t>c</a:t>
            </a:r>
            <a:r>
              <a:rPr spc="-10" dirty="0"/>
              <a:t>a</a:t>
            </a:r>
            <a:r>
              <a:rPr spc="-5" dirty="0"/>
              <a:t>rb</a:t>
            </a:r>
            <a:r>
              <a:rPr spc="-10" dirty="0"/>
              <a:t>o</a:t>
            </a:r>
            <a:r>
              <a:rPr spc="-5" dirty="0"/>
              <a:t>u</a:t>
            </a:r>
            <a:r>
              <a:rPr spc="-10" dirty="0"/>
              <a:t>a</a:t>
            </a:r>
            <a:r>
              <a:rPr spc="-5" dirty="0"/>
              <a:t>.</a:t>
            </a:r>
            <a:r>
              <a:rPr dirty="0"/>
              <a:t>c</a:t>
            </a:r>
            <a:r>
              <a:rPr spc="-10" dirty="0"/>
              <a:t>o</a:t>
            </a:r>
            <a:r>
              <a:rPr dirty="0"/>
              <a:t>m</a:t>
            </a:r>
            <a:r>
              <a:rPr u="none" spc="-55" dirty="0"/>
              <a:t> </a:t>
            </a:r>
            <a:r>
              <a:rPr u="none" dirty="0">
                <a:solidFill>
                  <a:srgbClr val="000000"/>
                </a:solidFill>
              </a:rPr>
              <a:t>/</a:t>
            </a:r>
            <a:r>
              <a:rPr u="none" spc="-5" dirty="0">
                <a:solidFill>
                  <a:srgbClr val="000000"/>
                </a:solidFill>
              </a:rPr>
              <a:t> </a:t>
            </a:r>
            <a:r>
              <a:rPr spc="15" dirty="0"/>
              <a:t>ww</a:t>
            </a:r>
            <a:r>
              <a:rPr spc="-105" dirty="0"/>
              <a:t>w</a:t>
            </a:r>
            <a:r>
              <a:rPr spc="-5" dirty="0"/>
              <a:t>.</a:t>
            </a:r>
            <a:r>
              <a:rPr spc="-15" dirty="0"/>
              <a:t>c</a:t>
            </a:r>
            <a:r>
              <a:rPr spc="-10" dirty="0"/>
              <a:t>a</a:t>
            </a:r>
            <a:r>
              <a:rPr spc="-5" dirty="0"/>
              <a:t>rb</a:t>
            </a:r>
            <a:r>
              <a:rPr spc="-25" dirty="0"/>
              <a:t>o</a:t>
            </a:r>
            <a:r>
              <a:rPr spc="5" dirty="0"/>
              <a:t>-</a:t>
            </a:r>
            <a:r>
              <a:rPr dirty="0"/>
              <a:t>so</a:t>
            </a:r>
            <a:r>
              <a:rPr spc="-10" dirty="0"/>
              <a:t>l</a:t>
            </a:r>
            <a:r>
              <a:rPr spc="-5" dirty="0"/>
              <a:t>u</a:t>
            </a:r>
            <a:r>
              <a:rPr dirty="0"/>
              <a:t>t</a:t>
            </a:r>
            <a:r>
              <a:rPr spc="-10" dirty="0"/>
              <a:t>io</a:t>
            </a:r>
            <a:r>
              <a:rPr spc="-5" dirty="0"/>
              <a:t>n</a:t>
            </a:r>
            <a:r>
              <a:rPr dirty="0"/>
              <a:t>s.</a:t>
            </a:r>
            <a:r>
              <a:rPr spc="5" dirty="0"/>
              <a:t>c</a:t>
            </a:r>
            <a:r>
              <a:rPr spc="-10" dirty="0"/>
              <a:t>o</a:t>
            </a:r>
            <a:r>
              <a:rPr dirty="0"/>
              <a:t>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5" dirty="0"/>
              <a:t>ww</a:t>
            </a:r>
            <a:r>
              <a:rPr spc="-105" dirty="0"/>
              <a:t>w</a:t>
            </a:r>
            <a:r>
              <a:rPr spc="-5" dirty="0"/>
              <a:t>.</a:t>
            </a:r>
            <a:r>
              <a:rPr spc="-15" dirty="0"/>
              <a:t>c</a:t>
            </a:r>
            <a:r>
              <a:rPr spc="-10" dirty="0"/>
              <a:t>a</a:t>
            </a:r>
            <a:r>
              <a:rPr spc="-5" dirty="0"/>
              <a:t>rb</a:t>
            </a:r>
            <a:r>
              <a:rPr spc="-10" dirty="0"/>
              <a:t>o</a:t>
            </a:r>
            <a:r>
              <a:rPr spc="-5" dirty="0"/>
              <a:t>u</a:t>
            </a:r>
            <a:r>
              <a:rPr spc="-10" dirty="0"/>
              <a:t>a</a:t>
            </a:r>
            <a:r>
              <a:rPr spc="-5" dirty="0"/>
              <a:t>.</a:t>
            </a:r>
            <a:r>
              <a:rPr dirty="0"/>
              <a:t>c</a:t>
            </a:r>
            <a:r>
              <a:rPr spc="-10" dirty="0"/>
              <a:t>o</a:t>
            </a:r>
            <a:r>
              <a:rPr dirty="0"/>
              <a:t>m</a:t>
            </a:r>
            <a:r>
              <a:rPr u="none" spc="-55" dirty="0"/>
              <a:t> </a:t>
            </a:r>
            <a:r>
              <a:rPr u="none" dirty="0">
                <a:solidFill>
                  <a:srgbClr val="000000"/>
                </a:solidFill>
              </a:rPr>
              <a:t>/</a:t>
            </a:r>
            <a:r>
              <a:rPr u="none" spc="-5" dirty="0">
                <a:solidFill>
                  <a:srgbClr val="000000"/>
                </a:solidFill>
              </a:rPr>
              <a:t> </a:t>
            </a:r>
            <a:r>
              <a:rPr spc="15" dirty="0"/>
              <a:t>ww</a:t>
            </a:r>
            <a:r>
              <a:rPr spc="-105" dirty="0"/>
              <a:t>w</a:t>
            </a:r>
            <a:r>
              <a:rPr spc="-5" dirty="0"/>
              <a:t>.</a:t>
            </a:r>
            <a:r>
              <a:rPr spc="-15" dirty="0"/>
              <a:t>c</a:t>
            </a:r>
            <a:r>
              <a:rPr spc="-10" dirty="0"/>
              <a:t>a</a:t>
            </a:r>
            <a:r>
              <a:rPr spc="-5" dirty="0"/>
              <a:t>rb</a:t>
            </a:r>
            <a:r>
              <a:rPr spc="-25" dirty="0"/>
              <a:t>o</a:t>
            </a:r>
            <a:r>
              <a:rPr spc="5" dirty="0"/>
              <a:t>-</a:t>
            </a:r>
            <a:r>
              <a:rPr dirty="0"/>
              <a:t>so</a:t>
            </a:r>
            <a:r>
              <a:rPr spc="-10" dirty="0"/>
              <a:t>l</a:t>
            </a:r>
            <a:r>
              <a:rPr spc="-5" dirty="0"/>
              <a:t>u</a:t>
            </a:r>
            <a:r>
              <a:rPr dirty="0"/>
              <a:t>t</a:t>
            </a:r>
            <a:r>
              <a:rPr spc="-10" dirty="0"/>
              <a:t>io</a:t>
            </a:r>
            <a:r>
              <a:rPr spc="-5" dirty="0"/>
              <a:t>n</a:t>
            </a:r>
            <a:r>
              <a:rPr dirty="0"/>
              <a:t>s.</a:t>
            </a:r>
            <a:r>
              <a:rPr spc="5" dirty="0"/>
              <a:t>c</a:t>
            </a:r>
            <a:r>
              <a:rPr spc="-10" dirty="0"/>
              <a:t>o</a:t>
            </a:r>
            <a:r>
              <a:rPr dirty="0"/>
              <a:t>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1000" y="381000"/>
            <a:ext cx="396875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195702" y="1637029"/>
            <a:ext cx="864235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864108" y="0"/>
                </a:moveTo>
                <a:lnTo>
                  <a:pt x="0" y="0"/>
                </a:lnTo>
              </a:path>
            </a:pathLst>
          </a:custGeom>
          <a:ln w="6032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177795" y="376174"/>
            <a:ext cx="0" cy="1289050"/>
          </a:xfrm>
          <a:custGeom>
            <a:avLst/>
            <a:gdLst/>
            <a:ahLst/>
            <a:cxnLst/>
            <a:rect l="l" t="t" r="r" b="b"/>
            <a:pathLst>
              <a:path h="1289050">
                <a:moveTo>
                  <a:pt x="0" y="1288668"/>
                </a:moveTo>
                <a:lnTo>
                  <a:pt x="0" y="0"/>
                </a:lnTo>
              </a:path>
            </a:pathLst>
          </a:custGeom>
          <a:ln w="6032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75613" y="397636"/>
            <a:ext cx="720090" cy="0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720089" y="0"/>
                </a:moveTo>
                <a:lnTo>
                  <a:pt x="0" y="0"/>
                </a:lnTo>
              </a:path>
            </a:pathLst>
          </a:custGeom>
          <a:ln w="6032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410335" y="386968"/>
            <a:ext cx="180975" cy="322580"/>
          </a:xfrm>
          <a:custGeom>
            <a:avLst/>
            <a:gdLst/>
            <a:ahLst/>
            <a:cxnLst/>
            <a:rect l="l" t="t" r="r" b="b"/>
            <a:pathLst>
              <a:path w="180975" h="322580">
                <a:moveTo>
                  <a:pt x="60325" y="141096"/>
                </a:moveTo>
                <a:lnTo>
                  <a:pt x="0" y="141096"/>
                </a:lnTo>
                <a:lnTo>
                  <a:pt x="90551" y="322071"/>
                </a:lnTo>
                <a:lnTo>
                  <a:pt x="165872" y="171322"/>
                </a:lnTo>
                <a:lnTo>
                  <a:pt x="60325" y="171322"/>
                </a:lnTo>
                <a:lnTo>
                  <a:pt x="60325" y="141096"/>
                </a:lnTo>
                <a:close/>
              </a:path>
              <a:path w="180975" h="322580">
                <a:moveTo>
                  <a:pt x="120650" y="0"/>
                </a:moveTo>
                <a:lnTo>
                  <a:pt x="60325" y="0"/>
                </a:lnTo>
                <a:lnTo>
                  <a:pt x="60325" y="171322"/>
                </a:lnTo>
                <a:lnTo>
                  <a:pt x="120650" y="171322"/>
                </a:lnTo>
                <a:lnTo>
                  <a:pt x="120650" y="0"/>
                </a:lnTo>
                <a:close/>
              </a:path>
              <a:path w="180975" h="322580">
                <a:moveTo>
                  <a:pt x="180975" y="141096"/>
                </a:moveTo>
                <a:lnTo>
                  <a:pt x="120650" y="141096"/>
                </a:lnTo>
                <a:lnTo>
                  <a:pt x="120650" y="171322"/>
                </a:lnTo>
                <a:lnTo>
                  <a:pt x="165872" y="171322"/>
                </a:lnTo>
                <a:lnTo>
                  <a:pt x="180975" y="14109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177795" y="2170302"/>
            <a:ext cx="575945" cy="510540"/>
          </a:xfrm>
          <a:custGeom>
            <a:avLst/>
            <a:gdLst/>
            <a:ahLst/>
            <a:cxnLst/>
            <a:rect l="l" t="t" r="r" b="b"/>
            <a:pathLst>
              <a:path w="575944" h="510539">
                <a:moveTo>
                  <a:pt x="0" y="0"/>
                </a:moveTo>
                <a:lnTo>
                  <a:pt x="0" y="407416"/>
                </a:lnTo>
                <a:lnTo>
                  <a:pt x="954" y="415845"/>
                </a:lnTo>
                <a:lnTo>
                  <a:pt x="22625" y="447419"/>
                </a:lnTo>
                <a:lnTo>
                  <a:pt x="55550" y="468105"/>
                </a:lnTo>
                <a:lnTo>
                  <a:pt x="100542" y="485435"/>
                </a:lnTo>
                <a:lnTo>
                  <a:pt x="155599" y="498695"/>
                </a:lnTo>
                <a:lnTo>
                  <a:pt x="196908" y="504923"/>
                </a:lnTo>
                <a:lnTo>
                  <a:pt x="241209" y="508814"/>
                </a:lnTo>
                <a:lnTo>
                  <a:pt x="287909" y="510159"/>
                </a:lnTo>
                <a:lnTo>
                  <a:pt x="311539" y="509818"/>
                </a:lnTo>
                <a:lnTo>
                  <a:pt x="357144" y="507174"/>
                </a:lnTo>
                <a:lnTo>
                  <a:pt x="400048" y="502088"/>
                </a:lnTo>
                <a:lnTo>
                  <a:pt x="439657" y="494771"/>
                </a:lnTo>
                <a:lnTo>
                  <a:pt x="491601" y="480075"/>
                </a:lnTo>
                <a:lnTo>
                  <a:pt x="532803" y="461547"/>
                </a:lnTo>
                <a:lnTo>
                  <a:pt x="567576" y="432114"/>
                </a:lnTo>
                <a:lnTo>
                  <a:pt x="575945" y="407416"/>
                </a:lnTo>
                <a:lnTo>
                  <a:pt x="575945" y="102743"/>
                </a:lnTo>
                <a:lnTo>
                  <a:pt x="287909" y="102743"/>
                </a:lnTo>
                <a:lnTo>
                  <a:pt x="264296" y="102401"/>
                </a:lnTo>
                <a:lnTo>
                  <a:pt x="218722" y="99751"/>
                </a:lnTo>
                <a:lnTo>
                  <a:pt x="175843" y="94654"/>
                </a:lnTo>
                <a:lnTo>
                  <a:pt x="136252" y="87325"/>
                </a:lnTo>
                <a:lnTo>
                  <a:pt x="84328" y="72612"/>
                </a:lnTo>
                <a:lnTo>
                  <a:pt x="43136" y="54075"/>
                </a:lnTo>
                <a:lnTo>
                  <a:pt x="8367" y="24657"/>
                </a:lnTo>
                <a:lnTo>
                  <a:pt x="954" y="8412"/>
                </a:lnTo>
                <a:lnTo>
                  <a:pt x="0" y="0"/>
                </a:lnTo>
                <a:close/>
              </a:path>
              <a:path w="575944" h="510539">
                <a:moveTo>
                  <a:pt x="575945" y="0"/>
                </a:moveTo>
                <a:lnTo>
                  <a:pt x="553317" y="39949"/>
                </a:lnTo>
                <a:lnTo>
                  <a:pt x="520386" y="60634"/>
                </a:lnTo>
                <a:lnTo>
                  <a:pt x="475381" y="77977"/>
                </a:lnTo>
                <a:lnTo>
                  <a:pt x="420301" y="91255"/>
                </a:lnTo>
                <a:lnTo>
                  <a:pt x="378971" y="97495"/>
                </a:lnTo>
                <a:lnTo>
                  <a:pt x="334642" y="101395"/>
                </a:lnTo>
                <a:lnTo>
                  <a:pt x="287909" y="102743"/>
                </a:lnTo>
                <a:lnTo>
                  <a:pt x="575945" y="102743"/>
                </a:lnTo>
                <a:lnTo>
                  <a:pt x="5759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177795" y="2067432"/>
            <a:ext cx="575945" cy="205740"/>
          </a:xfrm>
          <a:custGeom>
            <a:avLst/>
            <a:gdLst/>
            <a:ahLst/>
            <a:cxnLst/>
            <a:rect l="l" t="t" r="r" b="b"/>
            <a:pathLst>
              <a:path w="575944" h="205739">
                <a:moveTo>
                  <a:pt x="287909" y="0"/>
                </a:moveTo>
                <a:lnTo>
                  <a:pt x="241209" y="1347"/>
                </a:lnTo>
                <a:lnTo>
                  <a:pt x="196908" y="5248"/>
                </a:lnTo>
                <a:lnTo>
                  <a:pt x="155599" y="11490"/>
                </a:lnTo>
                <a:lnTo>
                  <a:pt x="117875" y="19860"/>
                </a:lnTo>
                <a:lnTo>
                  <a:pt x="69306" y="35941"/>
                </a:lnTo>
                <a:lnTo>
                  <a:pt x="32136" y="55614"/>
                </a:lnTo>
                <a:lnTo>
                  <a:pt x="3768" y="86194"/>
                </a:lnTo>
                <a:lnTo>
                  <a:pt x="0" y="102869"/>
                </a:lnTo>
                <a:lnTo>
                  <a:pt x="954" y="111282"/>
                </a:lnTo>
                <a:lnTo>
                  <a:pt x="22625" y="142819"/>
                </a:lnTo>
                <a:lnTo>
                  <a:pt x="55550" y="163504"/>
                </a:lnTo>
                <a:lnTo>
                  <a:pt x="100542" y="180847"/>
                </a:lnTo>
                <a:lnTo>
                  <a:pt x="155599" y="194125"/>
                </a:lnTo>
                <a:lnTo>
                  <a:pt x="196908" y="200365"/>
                </a:lnTo>
                <a:lnTo>
                  <a:pt x="241209" y="204265"/>
                </a:lnTo>
                <a:lnTo>
                  <a:pt x="287909" y="205612"/>
                </a:lnTo>
                <a:lnTo>
                  <a:pt x="311539" y="205271"/>
                </a:lnTo>
                <a:lnTo>
                  <a:pt x="357144" y="202621"/>
                </a:lnTo>
                <a:lnTo>
                  <a:pt x="400048" y="197524"/>
                </a:lnTo>
                <a:lnTo>
                  <a:pt x="439657" y="190195"/>
                </a:lnTo>
                <a:lnTo>
                  <a:pt x="491601" y="175482"/>
                </a:lnTo>
                <a:lnTo>
                  <a:pt x="532803" y="156945"/>
                </a:lnTo>
                <a:lnTo>
                  <a:pt x="567576" y="127527"/>
                </a:lnTo>
                <a:lnTo>
                  <a:pt x="575945" y="102869"/>
                </a:lnTo>
                <a:lnTo>
                  <a:pt x="574990" y="94439"/>
                </a:lnTo>
                <a:lnTo>
                  <a:pt x="553317" y="62847"/>
                </a:lnTo>
                <a:lnTo>
                  <a:pt x="520386" y="42135"/>
                </a:lnTo>
                <a:lnTo>
                  <a:pt x="475381" y="24777"/>
                </a:lnTo>
                <a:lnTo>
                  <a:pt x="420301" y="11490"/>
                </a:lnTo>
                <a:lnTo>
                  <a:pt x="378971" y="5248"/>
                </a:lnTo>
                <a:lnTo>
                  <a:pt x="334642" y="1347"/>
                </a:lnTo>
                <a:lnTo>
                  <a:pt x="287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177795" y="2067432"/>
            <a:ext cx="575945" cy="205740"/>
          </a:xfrm>
          <a:custGeom>
            <a:avLst/>
            <a:gdLst/>
            <a:ahLst/>
            <a:cxnLst/>
            <a:rect l="l" t="t" r="r" b="b"/>
            <a:pathLst>
              <a:path w="575944" h="205739">
                <a:moveTo>
                  <a:pt x="575945" y="102869"/>
                </a:moveTo>
                <a:lnTo>
                  <a:pt x="553317" y="142819"/>
                </a:lnTo>
                <a:lnTo>
                  <a:pt x="520386" y="163504"/>
                </a:lnTo>
                <a:lnTo>
                  <a:pt x="475381" y="180847"/>
                </a:lnTo>
                <a:lnTo>
                  <a:pt x="420301" y="194125"/>
                </a:lnTo>
                <a:lnTo>
                  <a:pt x="378971" y="200365"/>
                </a:lnTo>
                <a:lnTo>
                  <a:pt x="334642" y="204265"/>
                </a:lnTo>
                <a:lnTo>
                  <a:pt x="287909" y="205612"/>
                </a:lnTo>
                <a:lnTo>
                  <a:pt x="264296" y="205271"/>
                </a:lnTo>
                <a:lnTo>
                  <a:pt x="218722" y="202621"/>
                </a:lnTo>
                <a:lnTo>
                  <a:pt x="175843" y="197524"/>
                </a:lnTo>
                <a:lnTo>
                  <a:pt x="136252" y="190195"/>
                </a:lnTo>
                <a:lnTo>
                  <a:pt x="84328" y="175482"/>
                </a:lnTo>
                <a:lnTo>
                  <a:pt x="43136" y="156945"/>
                </a:lnTo>
                <a:lnTo>
                  <a:pt x="8367" y="127527"/>
                </a:lnTo>
                <a:lnTo>
                  <a:pt x="0" y="102869"/>
                </a:lnTo>
                <a:lnTo>
                  <a:pt x="954" y="94439"/>
                </a:lnTo>
                <a:lnTo>
                  <a:pt x="22625" y="62847"/>
                </a:lnTo>
                <a:lnTo>
                  <a:pt x="55550" y="42135"/>
                </a:lnTo>
                <a:lnTo>
                  <a:pt x="100542" y="24777"/>
                </a:lnTo>
                <a:lnTo>
                  <a:pt x="155599" y="11490"/>
                </a:lnTo>
                <a:lnTo>
                  <a:pt x="196908" y="5248"/>
                </a:lnTo>
                <a:lnTo>
                  <a:pt x="241209" y="1347"/>
                </a:lnTo>
                <a:lnTo>
                  <a:pt x="287909" y="0"/>
                </a:lnTo>
                <a:lnTo>
                  <a:pt x="311539" y="341"/>
                </a:lnTo>
                <a:lnTo>
                  <a:pt x="357144" y="2992"/>
                </a:lnTo>
                <a:lnTo>
                  <a:pt x="400048" y="8090"/>
                </a:lnTo>
                <a:lnTo>
                  <a:pt x="439657" y="15422"/>
                </a:lnTo>
                <a:lnTo>
                  <a:pt x="491601" y="30146"/>
                </a:lnTo>
                <a:lnTo>
                  <a:pt x="532803" y="48702"/>
                </a:lnTo>
                <a:lnTo>
                  <a:pt x="567576" y="78163"/>
                </a:lnTo>
                <a:lnTo>
                  <a:pt x="575945" y="102869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177795" y="2170302"/>
            <a:ext cx="575945" cy="510540"/>
          </a:xfrm>
          <a:custGeom>
            <a:avLst/>
            <a:gdLst/>
            <a:ahLst/>
            <a:cxnLst/>
            <a:rect l="l" t="t" r="r" b="b"/>
            <a:pathLst>
              <a:path w="575944" h="510539">
                <a:moveTo>
                  <a:pt x="575945" y="0"/>
                </a:moveTo>
                <a:lnTo>
                  <a:pt x="575945" y="407416"/>
                </a:lnTo>
                <a:lnTo>
                  <a:pt x="574990" y="415845"/>
                </a:lnTo>
                <a:lnTo>
                  <a:pt x="553317" y="447419"/>
                </a:lnTo>
                <a:lnTo>
                  <a:pt x="520386" y="468105"/>
                </a:lnTo>
                <a:lnTo>
                  <a:pt x="475381" y="485435"/>
                </a:lnTo>
                <a:lnTo>
                  <a:pt x="420301" y="498695"/>
                </a:lnTo>
                <a:lnTo>
                  <a:pt x="378971" y="504923"/>
                </a:lnTo>
                <a:lnTo>
                  <a:pt x="334642" y="508814"/>
                </a:lnTo>
                <a:lnTo>
                  <a:pt x="287909" y="510159"/>
                </a:lnTo>
                <a:lnTo>
                  <a:pt x="264296" y="509818"/>
                </a:lnTo>
                <a:lnTo>
                  <a:pt x="218722" y="507174"/>
                </a:lnTo>
                <a:lnTo>
                  <a:pt x="175843" y="502088"/>
                </a:lnTo>
                <a:lnTo>
                  <a:pt x="136252" y="494771"/>
                </a:lnTo>
                <a:lnTo>
                  <a:pt x="84328" y="480075"/>
                </a:lnTo>
                <a:lnTo>
                  <a:pt x="43136" y="461547"/>
                </a:lnTo>
                <a:lnTo>
                  <a:pt x="8367" y="432114"/>
                </a:lnTo>
                <a:lnTo>
                  <a:pt x="0" y="407416"/>
                </a:ln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375280" y="1664842"/>
            <a:ext cx="180975" cy="483234"/>
          </a:xfrm>
          <a:custGeom>
            <a:avLst/>
            <a:gdLst/>
            <a:ahLst/>
            <a:cxnLst/>
            <a:rect l="l" t="t" r="r" b="b"/>
            <a:pathLst>
              <a:path w="180975" h="483235">
                <a:moveTo>
                  <a:pt x="60325" y="302260"/>
                </a:moveTo>
                <a:lnTo>
                  <a:pt x="0" y="302260"/>
                </a:lnTo>
                <a:lnTo>
                  <a:pt x="90424" y="483235"/>
                </a:lnTo>
                <a:lnTo>
                  <a:pt x="165914" y="332359"/>
                </a:lnTo>
                <a:lnTo>
                  <a:pt x="60325" y="332359"/>
                </a:lnTo>
                <a:lnTo>
                  <a:pt x="60325" y="302260"/>
                </a:lnTo>
                <a:close/>
              </a:path>
              <a:path w="180975" h="483235">
                <a:moveTo>
                  <a:pt x="120650" y="0"/>
                </a:moveTo>
                <a:lnTo>
                  <a:pt x="60325" y="0"/>
                </a:lnTo>
                <a:lnTo>
                  <a:pt x="60325" y="332359"/>
                </a:lnTo>
                <a:lnTo>
                  <a:pt x="120650" y="332359"/>
                </a:lnTo>
                <a:lnTo>
                  <a:pt x="120650" y="0"/>
                </a:lnTo>
                <a:close/>
              </a:path>
              <a:path w="180975" h="483235">
                <a:moveTo>
                  <a:pt x="180975" y="302260"/>
                </a:moveTo>
                <a:lnTo>
                  <a:pt x="120650" y="302260"/>
                </a:lnTo>
                <a:lnTo>
                  <a:pt x="120650" y="332359"/>
                </a:lnTo>
                <a:lnTo>
                  <a:pt x="165914" y="332359"/>
                </a:lnTo>
                <a:lnTo>
                  <a:pt x="180975" y="3022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394204" y="1731898"/>
            <a:ext cx="143510" cy="161290"/>
          </a:xfrm>
          <a:custGeom>
            <a:avLst/>
            <a:gdLst/>
            <a:ahLst/>
            <a:cxnLst/>
            <a:rect l="l" t="t" r="r" b="b"/>
            <a:pathLst>
              <a:path w="143510" h="161289">
                <a:moveTo>
                  <a:pt x="143509" y="0"/>
                </a:moveTo>
                <a:lnTo>
                  <a:pt x="0" y="161036"/>
                </a:lnTo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362580" y="1731898"/>
            <a:ext cx="144145" cy="161290"/>
          </a:xfrm>
          <a:custGeom>
            <a:avLst/>
            <a:gdLst/>
            <a:ahLst/>
            <a:cxnLst/>
            <a:rect l="l" t="t" r="r" b="b"/>
            <a:pathLst>
              <a:path w="144144" h="161289">
                <a:moveTo>
                  <a:pt x="0" y="0"/>
                </a:moveTo>
                <a:lnTo>
                  <a:pt x="143637" y="161036"/>
                </a:lnTo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803779" y="1544827"/>
            <a:ext cx="144780" cy="161290"/>
          </a:xfrm>
          <a:custGeom>
            <a:avLst/>
            <a:gdLst/>
            <a:ahLst/>
            <a:cxnLst/>
            <a:rect l="l" t="t" r="r" b="b"/>
            <a:pathLst>
              <a:path w="144780" h="161289">
                <a:moveTo>
                  <a:pt x="144398" y="0"/>
                </a:moveTo>
                <a:lnTo>
                  <a:pt x="0" y="160909"/>
                </a:lnTo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2792222" y="1557527"/>
            <a:ext cx="144780" cy="161925"/>
          </a:xfrm>
          <a:custGeom>
            <a:avLst/>
            <a:gdLst/>
            <a:ahLst/>
            <a:cxnLst/>
            <a:rect l="l" t="t" r="r" b="b"/>
            <a:pathLst>
              <a:path w="144780" h="161925">
                <a:moveTo>
                  <a:pt x="0" y="0"/>
                </a:moveTo>
                <a:lnTo>
                  <a:pt x="144398" y="161798"/>
                </a:lnTo>
              </a:path>
            </a:pathLst>
          </a:custGeom>
          <a:ln w="3809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81000" y="3505200"/>
            <a:ext cx="3962400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2605785" y="4734052"/>
            <a:ext cx="831215" cy="0"/>
          </a:xfrm>
          <a:custGeom>
            <a:avLst/>
            <a:gdLst/>
            <a:ahLst/>
            <a:cxnLst/>
            <a:rect l="l" t="t" r="r" b="b"/>
            <a:pathLst>
              <a:path w="831214">
                <a:moveTo>
                  <a:pt x="0" y="0"/>
                </a:moveTo>
                <a:lnTo>
                  <a:pt x="830834" y="0"/>
                </a:lnTo>
              </a:path>
            </a:pathLst>
          </a:custGeom>
          <a:ln w="508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636395" y="5296027"/>
            <a:ext cx="1800225" cy="0"/>
          </a:xfrm>
          <a:custGeom>
            <a:avLst/>
            <a:gdLst/>
            <a:ahLst/>
            <a:cxnLst/>
            <a:rect l="l" t="t" r="r" b="b"/>
            <a:pathLst>
              <a:path w="1800225">
                <a:moveTo>
                  <a:pt x="0" y="0"/>
                </a:moveTo>
                <a:lnTo>
                  <a:pt x="1800225" y="0"/>
                </a:lnTo>
              </a:path>
            </a:pathLst>
          </a:custGeom>
          <a:ln w="508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436620" y="4724527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500"/>
                </a:lnTo>
              </a:path>
            </a:pathLst>
          </a:custGeom>
          <a:ln w="508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2987801" y="5892114"/>
            <a:ext cx="504190" cy="561340"/>
          </a:xfrm>
          <a:custGeom>
            <a:avLst/>
            <a:gdLst/>
            <a:ahLst/>
            <a:cxnLst/>
            <a:rect l="l" t="t" r="r" b="b"/>
            <a:pathLst>
              <a:path w="504189" h="561339">
                <a:moveTo>
                  <a:pt x="0" y="0"/>
                </a:moveTo>
                <a:lnTo>
                  <a:pt x="0" y="470966"/>
                </a:lnTo>
                <a:lnTo>
                  <a:pt x="835" y="478344"/>
                </a:lnTo>
                <a:lnTo>
                  <a:pt x="28145" y="512306"/>
                </a:lnTo>
                <a:lnTo>
                  <a:pt x="73850" y="534574"/>
                </a:lnTo>
                <a:lnTo>
                  <a:pt x="119318" y="547444"/>
                </a:lnTo>
                <a:lnTo>
                  <a:pt x="172427" y="556335"/>
                </a:lnTo>
                <a:lnTo>
                  <a:pt x="211212" y="559743"/>
                </a:lnTo>
                <a:lnTo>
                  <a:pt x="252095" y="560920"/>
                </a:lnTo>
                <a:lnTo>
                  <a:pt x="272765" y="560622"/>
                </a:lnTo>
                <a:lnTo>
                  <a:pt x="312664" y="558306"/>
                </a:lnTo>
                <a:lnTo>
                  <a:pt x="367931" y="550880"/>
                </a:lnTo>
                <a:lnTo>
                  <a:pt x="416140" y="539268"/>
                </a:lnTo>
                <a:lnTo>
                  <a:pt x="455539" y="524093"/>
                </a:lnTo>
                <a:lnTo>
                  <a:pt x="491334" y="499400"/>
                </a:lnTo>
                <a:lnTo>
                  <a:pt x="504189" y="470966"/>
                </a:lnTo>
                <a:lnTo>
                  <a:pt x="504189" y="89954"/>
                </a:lnTo>
                <a:lnTo>
                  <a:pt x="252095" y="89954"/>
                </a:lnTo>
                <a:lnTo>
                  <a:pt x="231424" y="89655"/>
                </a:lnTo>
                <a:lnTo>
                  <a:pt x="191525" y="87339"/>
                </a:lnTo>
                <a:lnTo>
                  <a:pt x="136258" y="79913"/>
                </a:lnTo>
                <a:lnTo>
                  <a:pt x="88049" y="68301"/>
                </a:lnTo>
                <a:lnTo>
                  <a:pt x="48650" y="53126"/>
                </a:lnTo>
                <a:lnTo>
                  <a:pt x="12855" y="28433"/>
                </a:lnTo>
                <a:lnTo>
                  <a:pt x="835" y="7377"/>
                </a:lnTo>
                <a:lnTo>
                  <a:pt x="0" y="0"/>
                </a:lnTo>
                <a:close/>
              </a:path>
              <a:path w="504189" h="561339">
                <a:moveTo>
                  <a:pt x="504189" y="0"/>
                </a:moveTo>
                <a:lnTo>
                  <a:pt x="484391" y="35015"/>
                </a:lnTo>
                <a:lnTo>
                  <a:pt x="443536" y="58542"/>
                </a:lnTo>
                <a:lnTo>
                  <a:pt x="401018" y="72598"/>
                </a:lnTo>
                <a:lnTo>
                  <a:pt x="350260" y="82885"/>
                </a:lnTo>
                <a:lnTo>
                  <a:pt x="293008" y="88776"/>
                </a:lnTo>
                <a:lnTo>
                  <a:pt x="252095" y="89954"/>
                </a:lnTo>
                <a:lnTo>
                  <a:pt x="504189" y="89954"/>
                </a:lnTo>
                <a:lnTo>
                  <a:pt x="504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987801" y="5802160"/>
            <a:ext cx="504190" cy="180340"/>
          </a:xfrm>
          <a:custGeom>
            <a:avLst/>
            <a:gdLst/>
            <a:ahLst/>
            <a:cxnLst/>
            <a:rect l="l" t="t" r="r" b="b"/>
            <a:pathLst>
              <a:path w="504189" h="180339">
                <a:moveTo>
                  <a:pt x="252095" y="0"/>
                </a:moveTo>
                <a:lnTo>
                  <a:pt x="211212" y="1177"/>
                </a:lnTo>
                <a:lnTo>
                  <a:pt x="172427" y="4585"/>
                </a:lnTo>
                <a:lnTo>
                  <a:pt x="119318" y="13476"/>
                </a:lnTo>
                <a:lnTo>
                  <a:pt x="73850" y="26346"/>
                </a:lnTo>
                <a:lnTo>
                  <a:pt x="37778" y="42569"/>
                </a:lnTo>
                <a:lnTo>
                  <a:pt x="7328" y="68336"/>
                </a:lnTo>
                <a:lnTo>
                  <a:pt x="0" y="89954"/>
                </a:lnTo>
                <a:lnTo>
                  <a:pt x="835" y="97332"/>
                </a:lnTo>
                <a:lnTo>
                  <a:pt x="28145" y="131294"/>
                </a:lnTo>
                <a:lnTo>
                  <a:pt x="73850" y="153562"/>
                </a:lnTo>
                <a:lnTo>
                  <a:pt x="119318" y="166431"/>
                </a:lnTo>
                <a:lnTo>
                  <a:pt x="172427" y="175322"/>
                </a:lnTo>
                <a:lnTo>
                  <a:pt x="211212" y="178730"/>
                </a:lnTo>
                <a:lnTo>
                  <a:pt x="252095" y="179908"/>
                </a:lnTo>
                <a:lnTo>
                  <a:pt x="272782" y="179610"/>
                </a:lnTo>
                <a:lnTo>
                  <a:pt x="312705" y="177294"/>
                </a:lnTo>
                <a:lnTo>
                  <a:pt x="367987" y="169868"/>
                </a:lnTo>
                <a:lnTo>
                  <a:pt x="416192" y="158255"/>
                </a:lnTo>
                <a:lnTo>
                  <a:pt x="455576" y="143080"/>
                </a:lnTo>
                <a:lnTo>
                  <a:pt x="491346" y="118387"/>
                </a:lnTo>
                <a:lnTo>
                  <a:pt x="504189" y="89954"/>
                </a:lnTo>
                <a:lnTo>
                  <a:pt x="503354" y="82576"/>
                </a:lnTo>
                <a:lnTo>
                  <a:pt x="476068" y="48614"/>
                </a:lnTo>
                <a:lnTo>
                  <a:pt x="430387" y="26346"/>
                </a:lnTo>
                <a:lnTo>
                  <a:pt x="384928" y="13476"/>
                </a:lnTo>
                <a:lnTo>
                  <a:pt x="331811" y="4585"/>
                </a:lnTo>
                <a:lnTo>
                  <a:pt x="293008" y="1177"/>
                </a:lnTo>
                <a:lnTo>
                  <a:pt x="252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2987801" y="5802160"/>
            <a:ext cx="504190" cy="180340"/>
          </a:xfrm>
          <a:custGeom>
            <a:avLst/>
            <a:gdLst/>
            <a:ahLst/>
            <a:cxnLst/>
            <a:rect l="l" t="t" r="r" b="b"/>
            <a:pathLst>
              <a:path w="504189" h="180339">
                <a:moveTo>
                  <a:pt x="504189" y="89954"/>
                </a:moveTo>
                <a:lnTo>
                  <a:pt x="484374" y="124969"/>
                </a:lnTo>
                <a:lnTo>
                  <a:pt x="443494" y="148496"/>
                </a:lnTo>
                <a:lnTo>
                  <a:pt x="400963" y="162552"/>
                </a:lnTo>
                <a:lnTo>
                  <a:pt x="350206" y="172839"/>
                </a:lnTo>
                <a:lnTo>
                  <a:pt x="292977" y="178730"/>
                </a:lnTo>
                <a:lnTo>
                  <a:pt x="252095" y="179908"/>
                </a:lnTo>
                <a:lnTo>
                  <a:pt x="231424" y="179610"/>
                </a:lnTo>
                <a:lnTo>
                  <a:pt x="191525" y="177294"/>
                </a:lnTo>
                <a:lnTo>
                  <a:pt x="136258" y="169868"/>
                </a:lnTo>
                <a:lnTo>
                  <a:pt x="88049" y="158255"/>
                </a:lnTo>
                <a:lnTo>
                  <a:pt x="48650" y="143080"/>
                </a:lnTo>
                <a:lnTo>
                  <a:pt x="12855" y="118387"/>
                </a:lnTo>
                <a:lnTo>
                  <a:pt x="0" y="89954"/>
                </a:lnTo>
                <a:lnTo>
                  <a:pt x="835" y="82576"/>
                </a:lnTo>
                <a:lnTo>
                  <a:pt x="28145" y="48614"/>
                </a:lnTo>
                <a:lnTo>
                  <a:pt x="73850" y="26346"/>
                </a:lnTo>
                <a:lnTo>
                  <a:pt x="119318" y="13476"/>
                </a:lnTo>
                <a:lnTo>
                  <a:pt x="172427" y="4585"/>
                </a:lnTo>
                <a:lnTo>
                  <a:pt x="211212" y="1177"/>
                </a:lnTo>
                <a:lnTo>
                  <a:pt x="252095" y="0"/>
                </a:lnTo>
                <a:lnTo>
                  <a:pt x="272765" y="298"/>
                </a:lnTo>
                <a:lnTo>
                  <a:pt x="312664" y="2614"/>
                </a:lnTo>
                <a:lnTo>
                  <a:pt x="367931" y="10040"/>
                </a:lnTo>
                <a:lnTo>
                  <a:pt x="416140" y="21652"/>
                </a:lnTo>
                <a:lnTo>
                  <a:pt x="455539" y="36827"/>
                </a:lnTo>
                <a:lnTo>
                  <a:pt x="491334" y="61520"/>
                </a:lnTo>
                <a:lnTo>
                  <a:pt x="504189" y="89954"/>
                </a:lnTo>
                <a:close/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2987801" y="5892114"/>
            <a:ext cx="504190" cy="561340"/>
          </a:xfrm>
          <a:custGeom>
            <a:avLst/>
            <a:gdLst/>
            <a:ahLst/>
            <a:cxnLst/>
            <a:rect l="l" t="t" r="r" b="b"/>
            <a:pathLst>
              <a:path w="504189" h="561339">
                <a:moveTo>
                  <a:pt x="504189" y="0"/>
                </a:moveTo>
                <a:lnTo>
                  <a:pt x="504189" y="470966"/>
                </a:lnTo>
                <a:lnTo>
                  <a:pt x="503354" y="478344"/>
                </a:lnTo>
                <a:lnTo>
                  <a:pt x="476044" y="512306"/>
                </a:lnTo>
                <a:lnTo>
                  <a:pt x="430339" y="534574"/>
                </a:lnTo>
                <a:lnTo>
                  <a:pt x="384871" y="547444"/>
                </a:lnTo>
                <a:lnTo>
                  <a:pt x="331762" y="556335"/>
                </a:lnTo>
                <a:lnTo>
                  <a:pt x="292977" y="559743"/>
                </a:lnTo>
                <a:lnTo>
                  <a:pt x="252095" y="560920"/>
                </a:lnTo>
                <a:lnTo>
                  <a:pt x="231424" y="560622"/>
                </a:lnTo>
                <a:lnTo>
                  <a:pt x="191525" y="558306"/>
                </a:lnTo>
                <a:lnTo>
                  <a:pt x="136258" y="550880"/>
                </a:lnTo>
                <a:lnTo>
                  <a:pt x="88049" y="539268"/>
                </a:lnTo>
                <a:lnTo>
                  <a:pt x="48650" y="524093"/>
                </a:lnTo>
                <a:lnTo>
                  <a:pt x="12855" y="499400"/>
                </a:lnTo>
                <a:lnTo>
                  <a:pt x="0" y="470966"/>
                </a:lnTo>
                <a:lnTo>
                  <a:pt x="0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3167126" y="5301107"/>
            <a:ext cx="152400" cy="576580"/>
          </a:xfrm>
          <a:custGeom>
            <a:avLst/>
            <a:gdLst/>
            <a:ahLst/>
            <a:cxnLst/>
            <a:rect l="l" t="t" r="r" b="b"/>
            <a:pathLst>
              <a:path w="152400" h="576579">
                <a:moveTo>
                  <a:pt x="50800" y="423583"/>
                </a:moveTo>
                <a:lnTo>
                  <a:pt x="0" y="423583"/>
                </a:lnTo>
                <a:lnTo>
                  <a:pt x="76200" y="575983"/>
                </a:lnTo>
                <a:lnTo>
                  <a:pt x="139700" y="448983"/>
                </a:lnTo>
                <a:lnTo>
                  <a:pt x="50800" y="448983"/>
                </a:lnTo>
                <a:lnTo>
                  <a:pt x="50800" y="423583"/>
                </a:lnTo>
                <a:close/>
              </a:path>
              <a:path w="152400" h="576579">
                <a:moveTo>
                  <a:pt x="101600" y="0"/>
                </a:moveTo>
                <a:lnTo>
                  <a:pt x="50800" y="0"/>
                </a:lnTo>
                <a:lnTo>
                  <a:pt x="50800" y="448983"/>
                </a:lnTo>
                <a:lnTo>
                  <a:pt x="101600" y="448983"/>
                </a:lnTo>
                <a:lnTo>
                  <a:pt x="101600" y="0"/>
                </a:lnTo>
                <a:close/>
              </a:path>
              <a:path w="152400" h="576579">
                <a:moveTo>
                  <a:pt x="152400" y="423583"/>
                </a:moveTo>
                <a:lnTo>
                  <a:pt x="101600" y="423583"/>
                </a:lnTo>
                <a:lnTo>
                  <a:pt x="101600" y="448983"/>
                </a:lnTo>
                <a:lnTo>
                  <a:pt x="139700" y="448983"/>
                </a:lnTo>
                <a:lnTo>
                  <a:pt x="152400" y="42358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3168395" y="5360161"/>
            <a:ext cx="163830" cy="215900"/>
          </a:xfrm>
          <a:custGeom>
            <a:avLst/>
            <a:gdLst/>
            <a:ahLst/>
            <a:cxnLst/>
            <a:rect l="l" t="t" r="r" b="b"/>
            <a:pathLst>
              <a:path w="163829" h="215900">
                <a:moveTo>
                  <a:pt x="163703" y="0"/>
                </a:moveTo>
                <a:lnTo>
                  <a:pt x="0" y="215772"/>
                </a:lnTo>
              </a:path>
            </a:pathLst>
          </a:custGeom>
          <a:ln w="508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3183508" y="5365369"/>
            <a:ext cx="177800" cy="216535"/>
          </a:xfrm>
          <a:custGeom>
            <a:avLst/>
            <a:gdLst/>
            <a:ahLst/>
            <a:cxnLst/>
            <a:rect l="l" t="t" r="r" b="b"/>
            <a:pathLst>
              <a:path w="177800" h="216535">
                <a:moveTo>
                  <a:pt x="0" y="0"/>
                </a:moveTo>
                <a:lnTo>
                  <a:pt x="177545" y="216407"/>
                </a:lnTo>
              </a:path>
            </a:pathLst>
          </a:custGeom>
          <a:ln w="508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2672714" y="4653915"/>
            <a:ext cx="171450" cy="161925"/>
          </a:xfrm>
          <a:custGeom>
            <a:avLst/>
            <a:gdLst/>
            <a:ahLst/>
            <a:cxnLst/>
            <a:rect l="l" t="t" r="r" b="b"/>
            <a:pathLst>
              <a:path w="171450" h="161925">
                <a:moveTo>
                  <a:pt x="171323" y="0"/>
                </a:moveTo>
                <a:lnTo>
                  <a:pt x="0" y="161798"/>
                </a:lnTo>
              </a:path>
            </a:pathLst>
          </a:custGeom>
          <a:ln w="508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2699130" y="4637532"/>
            <a:ext cx="114300" cy="201930"/>
          </a:xfrm>
          <a:custGeom>
            <a:avLst/>
            <a:gdLst/>
            <a:ahLst/>
            <a:cxnLst/>
            <a:rect l="l" t="t" r="r" b="b"/>
            <a:pathLst>
              <a:path w="114300" h="201929">
                <a:moveTo>
                  <a:pt x="0" y="0"/>
                </a:moveTo>
                <a:lnTo>
                  <a:pt x="114300" y="201930"/>
                </a:lnTo>
              </a:path>
            </a:pathLst>
          </a:custGeom>
          <a:ln w="508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554352" y="5290311"/>
            <a:ext cx="152400" cy="288290"/>
          </a:xfrm>
          <a:custGeom>
            <a:avLst/>
            <a:gdLst/>
            <a:ahLst/>
            <a:cxnLst/>
            <a:rect l="l" t="t" r="r" b="b"/>
            <a:pathLst>
              <a:path w="152400" h="288289">
                <a:moveTo>
                  <a:pt x="50800" y="135635"/>
                </a:moveTo>
                <a:lnTo>
                  <a:pt x="0" y="135635"/>
                </a:lnTo>
                <a:lnTo>
                  <a:pt x="76199" y="288035"/>
                </a:lnTo>
                <a:lnTo>
                  <a:pt x="139699" y="161035"/>
                </a:lnTo>
                <a:lnTo>
                  <a:pt x="50800" y="161035"/>
                </a:lnTo>
                <a:lnTo>
                  <a:pt x="50800" y="135635"/>
                </a:lnTo>
                <a:close/>
              </a:path>
              <a:path w="152400" h="288289">
                <a:moveTo>
                  <a:pt x="101599" y="0"/>
                </a:moveTo>
                <a:lnTo>
                  <a:pt x="50800" y="0"/>
                </a:lnTo>
                <a:lnTo>
                  <a:pt x="50800" y="161035"/>
                </a:lnTo>
                <a:lnTo>
                  <a:pt x="101599" y="161035"/>
                </a:lnTo>
                <a:lnTo>
                  <a:pt x="101599" y="0"/>
                </a:lnTo>
                <a:close/>
              </a:path>
              <a:path w="152400" h="288289">
                <a:moveTo>
                  <a:pt x="152399" y="135635"/>
                </a:moveTo>
                <a:lnTo>
                  <a:pt x="101599" y="135635"/>
                </a:lnTo>
                <a:lnTo>
                  <a:pt x="101599" y="161035"/>
                </a:lnTo>
                <a:lnTo>
                  <a:pt x="139699" y="161035"/>
                </a:lnTo>
                <a:lnTo>
                  <a:pt x="152399" y="13563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5" dirty="0"/>
              <a:t>ww</a:t>
            </a:r>
            <a:r>
              <a:rPr spc="-105" dirty="0"/>
              <a:t>w</a:t>
            </a:r>
            <a:r>
              <a:rPr spc="-5" dirty="0"/>
              <a:t>.</a:t>
            </a:r>
            <a:r>
              <a:rPr spc="-15" dirty="0"/>
              <a:t>c</a:t>
            </a:r>
            <a:r>
              <a:rPr spc="-10" dirty="0"/>
              <a:t>a</a:t>
            </a:r>
            <a:r>
              <a:rPr spc="-5" dirty="0"/>
              <a:t>rb</a:t>
            </a:r>
            <a:r>
              <a:rPr spc="-10" dirty="0"/>
              <a:t>o</a:t>
            </a:r>
            <a:r>
              <a:rPr spc="-5" dirty="0"/>
              <a:t>u</a:t>
            </a:r>
            <a:r>
              <a:rPr spc="-10" dirty="0"/>
              <a:t>a</a:t>
            </a:r>
            <a:r>
              <a:rPr spc="-5" dirty="0"/>
              <a:t>.</a:t>
            </a:r>
            <a:r>
              <a:rPr dirty="0"/>
              <a:t>c</a:t>
            </a:r>
            <a:r>
              <a:rPr spc="-10" dirty="0"/>
              <a:t>o</a:t>
            </a:r>
            <a:r>
              <a:rPr dirty="0"/>
              <a:t>m</a:t>
            </a:r>
            <a:r>
              <a:rPr u="none" spc="-55" dirty="0"/>
              <a:t> </a:t>
            </a:r>
            <a:r>
              <a:rPr u="none" dirty="0">
                <a:solidFill>
                  <a:srgbClr val="000000"/>
                </a:solidFill>
              </a:rPr>
              <a:t>/</a:t>
            </a:r>
            <a:r>
              <a:rPr u="none" spc="-5" dirty="0">
                <a:solidFill>
                  <a:srgbClr val="000000"/>
                </a:solidFill>
              </a:rPr>
              <a:t> </a:t>
            </a:r>
            <a:r>
              <a:rPr spc="15" dirty="0"/>
              <a:t>ww</a:t>
            </a:r>
            <a:r>
              <a:rPr spc="-105" dirty="0"/>
              <a:t>w</a:t>
            </a:r>
            <a:r>
              <a:rPr spc="-5" dirty="0"/>
              <a:t>.</a:t>
            </a:r>
            <a:r>
              <a:rPr spc="-15" dirty="0"/>
              <a:t>c</a:t>
            </a:r>
            <a:r>
              <a:rPr spc="-10" dirty="0"/>
              <a:t>a</a:t>
            </a:r>
            <a:r>
              <a:rPr spc="-5" dirty="0"/>
              <a:t>rb</a:t>
            </a:r>
            <a:r>
              <a:rPr spc="-25" dirty="0"/>
              <a:t>o</a:t>
            </a:r>
            <a:r>
              <a:rPr spc="5" dirty="0"/>
              <a:t>-</a:t>
            </a:r>
            <a:r>
              <a:rPr dirty="0"/>
              <a:t>so</a:t>
            </a:r>
            <a:r>
              <a:rPr spc="-10" dirty="0"/>
              <a:t>l</a:t>
            </a:r>
            <a:r>
              <a:rPr spc="-5" dirty="0"/>
              <a:t>u</a:t>
            </a:r>
            <a:r>
              <a:rPr dirty="0"/>
              <a:t>t</a:t>
            </a:r>
            <a:r>
              <a:rPr spc="-10" dirty="0"/>
              <a:t>io</a:t>
            </a:r>
            <a:r>
              <a:rPr spc="-5" dirty="0"/>
              <a:t>n</a:t>
            </a:r>
            <a:r>
              <a:rPr dirty="0"/>
              <a:t>s.</a:t>
            </a:r>
            <a:r>
              <a:rPr spc="5" dirty="0"/>
              <a:t>c</a:t>
            </a:r>
            <a:r>
              <a:rPr spc="-10" dirty="0"/>
              <a:t>o</a:t>
            </a:r>
            <a:r>
              <a:rPr dirty="0"/>
              <a:t>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5" dirty="0"/>
              <a:t>ww</a:t>
            </a:r>
            <a:r>
              <a:rPr spc="-105" dirty="0"/>
              <a:t>w</a:t>
            </a:r>
            <a:r>
              <a:rPr spc="-5" dirty="0"/>
              <a:t>.</a:t>
            </a:r>
            <a:r>
              <a:rPr spc="-15" dirty="0"/>
              <a:t>c</a:t>
            </a:r>
            <a:r>
              <a:rPr spc="-10" dirty="0"/>
              <a:t>a</a:t>
            </a:r>
            <a:r>
              <a:rPr spc="-5" dirty="0"/>
              <a:t>rb</a:t>
            </a:r>
            <a:r>
              <a:rPr spc="-10" dirty="0"/>
              <a:t>o</a:t>
            </a:r>
            <a:r>
              <a:rPr spc="-5" dirty="0"/>
              <a:t>u</a:t>
            </a:r>
            <a:r>
              <a:rPr spc="-10" dirty="0"/>
              <a:t>a</a:t>
            </a:r>
            <a:r>
              <a:rPr spc="-5" dirty="0"/>
              <a:t>.</a:t>
            </a:r>
            <a:r>
              <a:rPr dirty="0"/>
              <a:t>c</a:t>
            </a:r>
            <a:r>
              <a:rPr spc="-10" dirty="0"/>
              <a:t>o</a:t>
            </a:r>
            <a:r>
              <a:rPr dirty="0"/>
              <a:t>m</a:t>
            </a:r>
            <a:r>
              <a:rPr u="none" spc="-55" dirty="0"/>
              <a:t> </a:t>
            </a:r>
            <a:r>
              <a:rPr u="none" dirty="0">
                <a:solidFill>
                  <a:srgbClr val="000000"/>
                </a:solidFill>
              </a:rPr>
              <a:t>/</a:t>
            </a:r>
            <a:r>
              <a:rPr u="none" spc="-5" dirty="0">
                <a:solidFill>
                  <a:srgbClr val="000000"/>
                </a:solidFill>
              </a:rPr>
              <a:t> </a:t>
            </a:r>
            <a:r>
              <a:rPr spc="15" dirty="0"/>
              <a:t>ww</a:t>
            </a:r>
            <a:r>
              <a:rPr spc="-105" dirty="0"/>
              <a:t>w</a:t>
            </a:r>
            <a:r>
              <a:rPr spc="-5" dirty="0"/>
              <a:t>.</a:t>
            </a:r>
            <a:r>
              <a:rPr spc="-15" dirty="0"/>
              <a:t>c</a:t>
            </a:r>
            <a:r>
              <a:rPr spc="-10" dirty="0"/>
              <a:t>a</a:t>
            </a:r>
            <a:r>
              <a:rPr spc="-5" dirty="0"/>
              <a:t>rb</a:t>
            </a:r>
            <a:r>
              <a:rPr spc="-25" dirty="0"/>
              <a:t>o</a:t>
            </a:r>
            <a:r>
              <a:rPr spc="5" dirty="0"/>
              <a:t>-</a:t>
            </a:r>
            <a:r>
              <a:rPr dirty="0"/>
              <a:t>so</a:t>
            </a:r>
            <a:r>
              <a:rPr spc="-10" dirty="0"/>
              <a:t>l</a:t>
            </a:r>
            <a:r>
              <a:rPr spc="-5" dirty="0"/>
              <a:t>u</a:t>
            </a:r>
            <a:r>
              <a:rPr dirty="0"/>
              <a:t>t</a:t>
            </a:r>
            <a:r>
              <a:rPr spc="-10" dirty="0"/>
              <a:t>io</a:t>
            </a:r>
            <a:r>
              <a:rPr spc="-5" dirty="0"/>
              <a:t>n</a:t>
            </a:r>
            <a:r>
              <a:rPr dirty="0"/>
              <a:t>s.</a:t>
            </a:r>
            <a:r>
              <a:rPr spc="5" dirty="0"/>
              <a:t>c</a:t>
            </a:r>
            <a:r>
              <a:rPr spc="-10" dirty="0"/>
              <a:t>o</a:t>
            </a:r>
            <a:r>
              <a:rPr dirty="0"/>
              <a:t>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5" dirty="0"/>
              <a:t>ww</a:t>
            </a:r>
            <a:r>
              <a:rPr spc="-105" dirty="0"/>
              <a:t>w</a:t>
            </a:r>
            <a:r>
              <a:rPr spc="-5" dirty="0"/>
              <a:t>.</a:t>
            </a:r>
            <a:r>
              <a:rPr spc="-15" dirty="0"/>
              <a:t>c</a:t>
            </a:r>
            <a:r>
              <a:rPr spc="-10" dirty="0"/>
              <a:t>a</a:t>
            </a:r>
            <a:r>
              <a:rPr spc="-5" dirty="0"/>
              <a:t>rb</a:t>
            </a:r>
            <a:r>
              <a:rPr spc="-10" dirty="0"/>
              <a:t>o</a:t>
            </a:r>
            <a:r>
              <a:rPr spc="-5" dirty="0"/>
              <a:t>u</a:t>
            </a:r>
            <a:r>
              <a:rPr spc="-10" dirty="0"/>
              <a:t>a</a:t>
            </a:r>
            <a:r>
              <a:rPr spc="-5" dirty="0"/>
              <a:t>.</a:t>
            </a:r>
            <a:r>
              <a:rPr dirty="0"/>
              <a:t>c</a:t>
            </a:r>
            <a:r>
              <a:rPr spc="-10" dirty="0"/>
              <a:t>o</a:t>
            </a:r>
            <a:r>
              <a:rPr dirty="0"/>
              <a:t>m</a:t>
            </a:r>
            <a:r>
              <a:rPr u="none" spc="-55" dirty="0"/>
              <a:t> </a:t>
            </a:r>
            <a:r>
              <a:rPr u="none" dirty="0">
                <a:solidFill>
                  <a:srgbClr val="000000"/>
                </a:solidFill>
              </a:rPr>
              <a:t>/</a:t>
            </a:r>
            <a:r>
              <a:rPr u="none" spc="-5" dirty="0">
                <a:solidFill>
                  <a:srgbClr val="000000"/>
                </a:solidFill>
              </a:rPr>
              <a:t> </a:t>
            </a:r>
            <a:r>
              <a:rPr spc="15" dirty="0"/>
              <a:t>ww</a:t>
            </a:r>
            <a:r>
              <a:rPr spc="-105" dirty="0"/>
              <a:t>w</a:t>
            </a:r>
            <a:r>
              <a:rPr spc="-5" dirty="0"/>
              <a:t>.</a:t>
            </a:r>
            <a:r>
              <a:rPr spc="-15" dirty="0"/>
              <a:t>c</a:t>
            </a:r>
            <a:r>
              <a:rPr spc="-10" dirty="0"/>
              <a:t>a</a:t>
            </a:r>
            <a:r>
              <a:rPr spc="-5" dirty="0"/>
              <a:t>rb</a:t>
            </a:r>
            <a:r>
              <a:rPr spc="-25" dirty="0"/>
              <a:t>o</a:t>
            </a:r>
            <a:r>
              <a:rPr spc="5" dirty="0"/>
              <a:t>-</a:t>
            </a:r>
            <a:r>
              <a:rPr dirty="0"/>
              <a:t>so</a:t>
            </a:r>
            <a:r>
              <a:rPr spc="-10" dirty="0"/>
              <a:t>l</a:t>
            </a:r>
            <a:r>
              <a:rPr spc="-5" dirty="0"/>
              <a:t>u</a:t>
            </a:r>
            <a:r>
              <a:rPr dirty="0"/>
              <a:t>t</a:t>
            </a:r>
            <a:r>
              <a:rPr spc="-10" dirty="0"/>
              <a:t>io</a:t>
            </a:r>
            <a:r>
              <a:rPr spc="-5" dirty="0"/>
              <a:t>n</a:t>
            </a:r>
            <a:r>
              <a:rPr dirty="0"/>
              <a:t>s.</a:t>
            </a:r>
            <a:r>
              <a:rPr spc="5" dirty="0"/>
              <a:t>c</a:t>
            </a:r>
            <a:r>
              <a:rPr spc="-10" dirty="0"/>
              <a:t>o</a:t>
            </a:r>
            <a:r>
              <a:rPr dirty="0"/>
              <a:t>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9817" y="159416"/>
            <a:ext cx="6984364" cy="1062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51989" y="2342435"/>
            <a:ext cx="5240020" cy="3315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17804" y="6522799"/>
            <a:ext cx="4512945" cy="254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5" dirty="0"/>
              <a:t>ww</a:t>
            </a:r>
            <a:r>
              <a:rPr spc="-105" dirty="0"/>
              <a:t>w</a:t>
            </a:r>
            <a:r>
              <a:rPr spc="-5" dirty="0"/>
              <a:t>.</a:t>
            </a:r>
            <a:r>
              <a:rPr spc="-15" dirty="0"/>
              <a:t>c</a:t>
            </a:r>
            <a:r>
              <a:rPr spc="-10" dirty="0"/>
              <a:t>a</a:t>
            </a:r>
            <a:r>
              <a:rPr spc="-5" dirty="0"/>
              <a:t>rb</a:t>
            </a:r>
            <a:r>
              <a:rPr spc="-10" dirty="0"/>
              <a:t>o</a:t>
            </a:r>
            <a:r>
              <a:rPr spc="-5" dirty="0"/>
              <a:t>u</a:t>
            </a:r>
            <a:r>
              <a:rPr spc="-10" dirty="0"/>
              <a:t>a</a:t>
            </a:r>
            <a:r>
              <a:rPr spc="-5" dirty="0"/>
              <a:t>.</a:t>
            </a:r>
            <a:r>
              <a:rPr dirty="0"/>
              <a:t>c</a:t>
            </a:r>
            <a:r>
              <a:rPr spc="-10" dirty="0"/>
              <a:t>o</a:t>
            </a:r>
            <a:r>
              <a:rPr dirty="0"/>
              <a:t>m</a:t>
            </a:r>
            <a:r>
              <a:rPr u="none" spc="-55" dirty="0"/>
              <a:t> </a:t>
            </a:r>
            <a:r>
              <a:rPr u="none" dirty="0">
                <a:solidFill>
                  <a:srgbClr val="000000"/>
                </a:solidFill>
              </a:rPr>
              <a:t>/</a:t>
            </a:r>
            <a:r>
              <a:rPr u="none" spc="-5" dirty="0">
                <a:solidFill>
                  <a:srgbClr val="000000"/>
                </a:solidFill>
              </a:rPr>
              <a:t> </a:t>
            </a:r>
            <a:r>
              <a:rPr spc="15" dirty="0"/>
              <a:t>ww</a:t>
            </a:r>
            <a:r>
              <a:rPr spc="-105" dirty="0"/>
              <a:t>w</a:t>
            </a:r>
            <a:r>
              <a:rPr spc="-5" dirty="0"/>
              <a:t>.</a:t>
            </a:r>
            <a:r>
              <a:rPr spc="-15" dirty="0"/>
              <a:t>c</a:t>
            </a:r>
            <a:r>
              <a:rPr spc="-10" dirty="0"/>
              <a:t>a</a:t>
            </a:r>
            <a:r>
              <a:rPr spc="-5" dirty="0"/>
              <a:t>rb</a:t>
            </a:r>
            <a:r>
              <a:rPr spc="-25" dirty="0"/>
              <a:t>o</a:t>
            </a:r>
            <a:r>
              <a:rPr spc="5" dirty="0"/>
              <a:t>-</a:t>
            </a:r>
            <a:r>
              <a:rPr dirty="0"/>
              <a:t>so</a:t>
            </a:r>
            <a:r>
              <a:rPr spc="-10" dirty="0"/>
              <a:t>l</a:t>
            </a:r>
            <a:r>
              <a:rPr spc="-5" dirty="0"/>
              <a:t>u</a:t>
            </a:r>
            <a:r>
              <a:rPr dirty="0"/>
              <a:t>t</a:t>
            </a:r>
            <a:r>
              <a:rPr spc="-10" dirty="0"/>
              <a:t>io</a:t>
            </a:r>
            <a:r>
              <a:rPr spc="-5" dirty="0"/>
              <a:t>n</a:t>
            </a:r>
            <a:r>
              <a:rPr dirty="0"/>
              <a:t>s.</a:t>
            </a:r>
            <a:r>
              <a:rPr spc="5" dirty="0"/>
              <a:t>c</a:t>
            </a:r>
            <a:r>
              <a:rPr spc="-10" dirty="0"/>
              <a:t>o</a:t>
            </a:r>
            <a:r>
              <a:rPr dirty="0"/>
              <a:t>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arboua.com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bo-solutions.com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0373" y="4572063"/>
            <a:ext cx="3306953" cy="1903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16955" y="4572253"/>
            <a:ext cx="3487420" cy="1904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584953"/>
            <a:ext cx="3049778" cy="19682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407150"/>
            <a:ext cx="9104630" cy="139700"/>
          </a:xfrm>
          <a:custGeom>
            <a:avLst/>
            <a:gdLst/>
            <a:ahLst/>
            <a:cxnLst/>
            <a:rect l="l" t="t" r="r" b="b"/>
            <a:pathLst>
              <a:path w="9104630" h="139700">
                <a:moveTo>
                  <a:pt x="0" y="139700"/>
                </a:moveTo>
                <a:lnTo>
                  <a:pt x="9104249" y="139700"/>
                </a:lnTo>
                <a:lnTo>
                  <a:pt x="9104249" y="0"/>
                </a:lnTo>
                <a:lnTo>
                  <a:pt x="0" y="0"/>
                </a:lnTo>
                <a:lnTo>
                  <a:pt x="0" y="1397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295400"/>
            <a:ext cx="9104630" cy="1905"/>
          </a:xfrm>
          <a:custGeom>
            <a:avLst/>
            <a:gdLst/>
            <a:ahLst/>
            <a:cxnLst/>
            <a:rect l="l" t="t" r="r" b="b"/>
            <a:pathLst>
              <a:path w="9104630" h="1905">
                <a:moveTo>
                  <a:pt x="0" y="0"/>
                </a:moveTo>
                <a:lnTo>
                  <a:pt x="9104249" y="1650"/>
                </a:lnTo>
              </a:path>
            </a:pathLst>
          </a:custGeom>
          <a:ln w="139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300480"/>
            <a:ext cx="8991600" cy="1905"/>
          </a:xfrm>
          <a:custGeom>
            <a:avLst/>
            <a:gdLst/>
            <a:ahLst/>
            <a:cxnLst/>
            <a:rect l="l" t="t" r="r" b="b"/>
            <a:pathLst>
              <a:path w="8991600" h="1905">
                <a:moveTo>
                  <a:pt x="0" y="0"/>
                </a:moveTo>
                <a:lnTo>
                  <a:pt x="8991600" y="1524"/>
                </a:lnTo>
              </a:path>
            </a:pathLst>
          </a:custGeom>
          <a:ln w="139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570348"/>
            <a:ext cx="9090025" cy="1905"/>
          </a:xfrm>
          <a:custGeom>
            <a:avLst/>
            <a:gdLst/>
            <a:ahLst/>
            <a:cxnLst/>
            <a:rect l="l" t="t" r="r" b="b"/>
            <a:pathLst>
              <a:path w="9090025" h="1904">
                <a:moveTo>
                  <a:pt x="0" y="0"/>
                </a:moveTo>
                <a:lnTo>
                  <a:pt x="9089516" y="1650"/>
                </a:lnTo>
              </a:path>
            </a:pathLst>
          </a:custGeom>
          <a:ln w="139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41094" y="1837070"/>
            <a:ext cx="6834505" cy="134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spc="-5" dirty="0">
                <a:latin typeface="Calibri"/>
                <a:cs typeface="Calibri"/>
              </a:rPr>
              <a:t>Goo</a:t>
            </a:r>
            <a:r>
              <a:rPr sz="4800" b="1" dirty="0">
                <a:latin typeface="Calibri"/>
                <a:cs typeface="Calibri"/>
              </a:rPr>
              <a:t>d</a:t>
            </a:r>
            <a:r>
              <a:rPr sz="4800" b="1" spc="10" dirty="0">
                <a:latin typeface="Calibri"/>
                <a:cs typeface="Calibri"/>
              </a:rPr>
              <a:t> </a:t>
            </a:r>
            <a:r>
              <a:rPr sz="4800" b="1" spc="-50" dirty="0">
                <a:latin typeface="Calibri"/>
                <a:cs typeface="Calibri"/>
              </a:rPr>
              <a:t>S</a:t>
            </a:r>
            <a:r>
              <a:rPr sz="4800" b="1" dirty="0">
                <a:latin typeface="Calibri"/>
                <a:cs typeface="Calibri"/>
              </a:rPr>
              <a:t>u</a:t>
            </a:r>
            <a:r>
              <a:rPr sz="4800" b="1" spc="-80" dirty="0">
                <a:latin typeface="Calibri"/>
                <a:cs typeface="Calibri"/>
              </a:rPr>
              <a:t>g</a:t>
            </a:r>
            <a:r>
              <a:rPr sz="4800" b="1" dirty="0">
                <a:latin typeface="Calibri"/>
                <a:cs typeface="Calibri"/>
              </a:rPr>
              <a:t>ar</a:t>
            </a:r>
            <a:r>
              <a:rPr sz="4800" b="1" spc="5" dirty="0">
                <a:latin typeface="Calibri"/>
                <a:cs typeface="Calibri"/>
              </a:rPr>
              <a:t> </a:t>
            </a:r>
            <a:r>
              <a:rPr sz="4800" b="1" spc="-5" dirty="0">
                <a:latin typeface="Calibri"/>
                <a:cs typeface="Calibri"/>
              </a:rPr>
              <a:t>Manu</a:t>
            </a:r>
            <a:r>
              <a:rPr sz="4800" b="1" spc="-85" dirty="0">
                <a:latin typeface="Calibri"/>
                <a:cs typeface="Calibri"/>
              </a:rPr>
              <a:t>f</a:t>
            </a:r>
            <a:r>
              <a:rPr sz="4800" b="1" dirty="0">
                <a:latin typeface="Calibri"/>
                <a:cs typeface="Calibri"/>
              </a:rPr>
              <a:t>a</a:t>
            </a:r>
            <a:r>
              <a:rPr sz="4800" b="1" spc="-25" dirty="0">
                <a:latin typeface="Calibri"/>
                <a:cs typeface="Calibri"/>
              </a:rPr>
              <a:t>c</a:t>
            </a:r>
            <a:r>
              <a:rPr sz="4800" b="1" dirty="0">
                <a:latin typeface="Calibri"/>
                <a:cs typeface="Calibri"/>
              </a:rPr>
              <a:t>turing</a:t>
            </a:r>
            <a:endParaRPr sz="4800">
              <a:latin typeface="Calibri"/>
              <a:cs typeface="Calibri"/>
            </a:endParaRPr>
          </a:p>
          <a:p>
            <a:pPr marL="2586355">
              <a:lnSpc>
                <a:spcPct val="100000"/>
              </a:lnSpc>
            </a:pPr>
            <a:r>
              <a:rPr sz="4800" b="1" spc="-5" dirty="0">
                <a:latin typeface="Calibri"/>
                <a:cs typeface="Calibri"/>
              </a:rPr>
              <a:t>P</a:t>
            </a:r>
            <a:r>
              <a:rPr sz="4800" b="1" spc="-105" dirty="0">
                <a:latin typeface="Calibri"/>
                <a:cs typeface="Calibri"/>
              </a:rPr>
              <a:t>r</a:t>
            </a:r>
            <a:r>
              <a:rPr sz="4800" b="1" dirty="0">
                <a:latin typeface="Calibri"/>
                <a:cs typeface="Calibri"/>
              </a:rPr>
              <a:t>a</a:t>
            </a:r>
            <a:r>
              <a:rPr sz="4800" b="1" spc="-25" dirty="0">
                <a:latin typeface="Calibri"/>
                <a:cs typeface="Calibri"/>
              </a:rPr>
              <a:t>c</a:t>
            </a:r>
            <a:r>
              <a:rPr sz="4800" b="1" dirty="0">
                <a:latin typeface="Calibri"/>
                <a:cs typeface="Calibri"/>
              </a:rPr>
              <a:t>ti</a:t>
            </a:r>
            <a:r>
              <a:rPr sz="4800" b="1" spc="-20" dirty="0">
                <a:latin typeface="Calibri"/>
                <a:cs typeface="Calibri"/>
              </a:rPr>
              <a:t>c</a:t>
            </a:r>
            <a:r>
              <a:rPr sz="4800" b="1" dirty="0">
                <a:latin typeface="Calibri"/>
                <a:cs typeface="Calibri"/>
              </a:rPr>
              <a:t>e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48000" y="3429000"/>
            <a:ext cx="2895600" cy="116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H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>
                <a:latin typeface="Calibri"/>
                <a:cs typeface="Calibri"/>
              </a:rPr>
              <a:t>de</a:t>
            </a:r>
            <a:r>
              <a:rPr sz="2800" b="1" spc="-15">
                <a:latin typeface="Calibri"/>
                <a:cs typeface="Calibri"/>
              </a:rPr>
              <a:t> </a:t>
            </a:r>
            <a:r>
              <a:rPr sz="2800" b="1" spc="-20" smtClean="0">
                <a:latin typeface="Calibri"/>
                <a:cs typeface="Calibri"/>
              </a:rPr>
              <a:t>B</a:t>
            </a:r>
            <a:r>
              <a:rPr sz="2800" b="1" spc="-30" smtClean="0">
                <a:latin typeface="Calibri"/>
                <a:cs typeface="Calibri"/>
              </a:rPr>
              <a:t>e</a:t>
            </a:r>
            <a:r>
              <a:rPr sz="2800" b="1" spc="-10" smtClean="0">
                <a:latin typeface="Calibri"/>
                <a:cs typeface="Calibri"/>
              </a:rPr>
              <a:t>e</a:t>
            </a:r>
            <a:r>
              <a:rPr sz="2800" b="1" smtClean="0">
                <a:latin typeface="Calibri"/>
                <a:cs typeface="Calibri"/>
              </a:rPr>
              <a:t>r</a:t>
            </a:r>
            <a:endParaRPr lang="en-US" sz="2800" b="1" dirty="0" smtClean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lang="en-US" sz="1600" b="1" dirty="0" err="1" smtClean="0">
                <a:latin typeface="Calibri"/>
                <a:cs typeface="Calibri"/>
              </a:rPr>
              <a:t>Carbo</a:t>
            </a:r>
            <a:r>
              <a:rPr lang="en-US" sz="1600" b="1" dirty="0" smtClean="0">
                <a:latin typeface="Calibri"/>
                <a:cs typeface="Calibri"/>
              </a:rPr>
              <a:t> Solutions International</a:t>
            </a:r>
          </a:p>
          <a:p>
            <a:pPr marL="12700" algn="ctr">
              <a:lnSpc>
                <a:spcPct val="100000"/>
              </a:lnSpc>
            </a:pPr>
            <a:r>
              <a:rPr lang="en-US" sz="1600" b="1" dirty="0" smtClean="0">
                <a:latin typeface="Calibri"/>
                <a:cs typeface="Calibri"/>
                <a:hlinkClick r:id="rId6"/>
              </a:rPr>
              <a:t>info@carboua.com</a:t>
            </a:r>
            <a:endParaRPr lang="en-US" sz="1600" b="1" dirty="0" smtClean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endParaRPr lang="en-US" sz="1600" b="1" dirty="0" smtClean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657" y="2309748"/>
            <a:ext cx="6777355" cy="208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800" b="1" spc="-30" dirty="0">
                <a:latin typeface="Calibri"/>
                <a:cs typeface="Calibri"/>
              </a:rPr>
              <a:t>B</a:t>
            </a:r>
            <a:r>
              <a:rPr sz="2800" b="1" spc="-15" dirty="0">
                <a:latin typeface="Calibri"/>
                <a:cs typeface="Calibri"/>
              </a:rPr>
              <a:t>as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30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3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30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pa</a:t>
            </a:r>
            <a:r>
              <a:rPr sz="2800" b="1" spc="-10" dirty="0">
                <a:latin typeface="Calibri"/>
                <a:cs typeface="Calibri"/>
              </a:rPr>
              <a:t>p</a:t>
            </a:r>
            <a:r>
              <a:rPr sz="2800" b="1" spc="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r </a:t>
            </a:r>
            <a:r>
              <a:rPr sz="2800" b="1" spc="-315" dirty="0">
                <a:latin typeface="Calibri"/>
                <a:cs typeface="Calibri"/>
              </a:rPr>
              <a:t> </a:t>
            </a:r>
            <a:r>
              <a:rPr sz="2800" b="1" spc="-40" dirty="0">
                <a:latin typeface="Calibri"/>
                <a:cs typeface="Calibri"/>
              </a:rPr>
              <a:t>b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300" dirty="0">
                <a:latin typeface="Calibri"/>
                <a:cs typeface="Calibri"/>
              </a:rPr>
              <a:t> </a:t>
            </a:r>
            <a:r>
              <a:rPr sz="2800" b="1" spc="-80" dirty="0">
                <a:latin typeface="Calibri"/>
                <a:cs typeface="Calibri"/>
              </a:rPr>
              <a:t>V</a:t>
            </a:r>
            <a:r>
              <a:rPr sz="2800" b="1" spc="-15" dirty="0">
                <a:latin typeface="Calibri"/>
                <a:cs typeface="Calibri"/>
              </a:rPr>
              <a:t>u</a:t>
            </a:r>
            <a:r>
              <a:rPr sz="2800" b="1" spc="-105" dirty="0">
                <a:latin typeface="Calibri"/>
                <a:cs typeface="Calibri"/>
              </a:rPr>
              <a:t>k</a:t>
            </a:r>
            <a:r>
              <a:rPr sz="2800" b="1" spc="-15" dirty="0">
                <a:latin typeface="Calibri"/>
                <a:cs typeface="Calibri"/>
              </a:rPr>
              <a:t>ov</a:t>
            </a:r>
            <a:r>
              <a:rPr sz="2800" b="1" spc="29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pu</a:t>
            </a:r>
            <a:r>
              <a:rPr sz="2800" b="1" spc="-30" dirty="0">
                <a:latin typeface="Calibri"/>
                <a:cs typeface="Calibri"/>
              </a:rPr>
              <a:t>b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5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sh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30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30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h</a:t>
            </a:r>
            <a:r>
              <a:rPr sz="2800" b="1" dirty="0">
                <a:latin typeface="Calibri"/>
                <a:cs typeface="Calibri"/>
              </a:rPr>
              <a:t>e 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spc="-50" dirty="0">
                <a:latin typeface="Calibri"/>
                <a:cs typeface="Calibri"/>
              </a:rPr>
              <a:t>nt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rn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ti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5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  </a:t>
            </a:r>
            <a:r>
              <a:rPr sz="2800" b="1" spc="-1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5" dirty="0">
                <a:latin typeface="Calibri"/>
                <a:cs typeface="Calibri"/>
              </a:rPr>
              <a:t>u</a:t>
            </a:r>
            <a:r>
              <a:rPr sz="2800" b="1" spc="-50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ar  </a:t>
            </a:r>
            <a:r>
              <a:rPr sz="2800" b="1" spc="-15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J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urn</a:t>
            </a:r>
            <a:r>
              <a:rPr sz="2800" b="1" spc="-10" dirty="0">
                <a:latin typeface="Calibri"/>
                <a:cs typeface="Calibri"/>
              </a:rPr>
              <a:t>al</a:t>
            </a:r>
            <a:r>
              <a:rPr sz="2800" b="1" dirty="0">
                <a:latin typeface="Calibri"/>
                <a:cs typeface="Calibri"/>
              </a:rPr>
              <a:t>  </a:t>
            </a:r>
            <a:r>
              <a:rPr sz="2800" b="1" spc="-1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f  </a:t>
            </a:r>
            <a:r>
              <a:rPr sz="2800" b="1" spc="-16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196</a:t>
            </a:r>
            <a:r>
              <a:rPr sz="2800" b="1" dirty="0">
                <a:latin typeface="Calibri"/>
                <a:cs typeface="Calibri"/>
              </a:rPr>
              <a:t>5  </a:t>
            </a:r>
            <a:r>
              <a:rPr sz="2800" b="1" spc="-1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titled “</a:t>
            </a:r>
            <a:r>
              <a:rPr sz="2800" b="1" spc="5" dirty="0">
                <a:latin typeface="Calibri"/>
                <a:cs typeface="Calibri"/>
              </a:rPr>
              <a:t>K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tic </a:t>
            </a:r>
            <a:r>
              <a:rPr sz="2800" b="1" spc="2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asp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ts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229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f </a:t>
            </a:r>
            <a:r>
              <a:rPr sz="2800" b="1" spc="2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su</a:t>
            </a:r>
            <a:r>
              <a:rPr sz="2800" b="1" spc="5" dirty="0">
                <a:latin typeface="Calibri"/>
                <a:cs typeface="Calibri"/>
              </a:rPr>
              <a:t>c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ose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225" dirty="0">
                <a:latin typeface="Calibri"/>
                <a:cs typeface="Calibri"/>
              </a:rPr>
              <a:t> </a:t>
            </a:r>
            <a:r>
              <a:rPr sz="2800" b="1" spc="-65" dirty="0">
                <a:latin typeface="Calibri"/>
                <a:cs typeface="Calibri"/>
              </a:rPr>
              <a:t>h</a:t>
            </a:r>
            <a:r>
              <a:rPr sz="2800" b="1" spc="-50" dirty="0">
                <a:latin typeface="Calibri"/>
                <a:cs typeface="Calibri"/>
              </a:rPr>
              <a:t>y</a:t>
            </a:r>
            <a:r>
              <a:rPr sz="2800" b="1" spc="10" dirty="0">
                <a:latin typeface="Calibri"/>
                <a:cs typeface="Calibri"/>
              </a:rPr>
              <a:t>d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l</a:t>
            </a:r>
            <a:r>
              <a:rPr sz="2800" b="1" spc="-30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sis” </a:t>
            </a:r>
            <a:r>
              <a:rPr sz="2800" b="1" spc="2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h</a:t>
            </a:r>
            <a:r>
              <a:rPr sz="2800" b="1" dirty="0">
                <a:latin typeface="Calibri"/>
                <a:cs typeface="Calibri"/>
              </a:rPr>
              <a:t>e 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spc="-35" dirty="0">
                <a:latin typeface="Calibri"/>
                <a:cs typeface="Calibri"/>
              </a:rPr>
              <a:t>f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cts</a:t>
            </a:r>
            <a:r>
              <a:rPr sz="2800" b="1" spc="2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f</a:t>
            </a:r>
            <a:r>
              <a:rPr sz="2800" b="1" spc="200" dirty="0">
                <a:latin typeface="Calibri"/>
                <a:cs typeface="Calibri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mp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60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tu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,</a:t>
            </a:r>
            <a:r>
              <a:rPr sz="2800" b="1" spc="2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</a:t>
            </a:r>
            <a:r>
              <a:rPr sz="2800" b="1" dirty="0">
                <a:latin typeface="Calibri"/>
                <a:cs typeface="Calibri"/>
              </a:rPr>
              <a:t>H</a:t>
            </a:r>
            <a:r>
              <a:rPr sz="2800" b="1" spc="20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20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r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ti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204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</a:t>
            </a:r>
            <a:r>
              <a:rPr sz="2800" b="1" dirty="0">
                <a:latin typeface="Calibri"/>
                <a:cs typeface="Calibri"/>
              </a:rPr>
              <a:t>an </a:t>
            </a:r>
            <a:r>
              <a:rPr sz="2800" b="1" spc="-5" dirty="0">
                <a:latin typeface="Calibri"/>
                <a:cs typeface="Calibri"/>
              </a:rPr>
              <a:t>b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qu</a:t>
            </a:r>
            <a:r>
              <a:rPr sz="2800" b="1" spc="-30" dirty="0">
                <a:latin typeface="Calibri"/>
                <a:cs typeface="Calibri"/>
              </a:rPr>
              <a:t>a</a:t>
            </a:r>
            <a:r>
              <a:rPr sz="2800" b="1" spc="-40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tif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00" y="990600"/>
            <a:ext cx="9022080" cy="0"/>
          </a:xfrm>
          <a:custGeom>
            <a:avLst/>
            <a:gdLst/>
            <a:ahLst/>
            <a:cxnLst/>
            <a:rect l="l" t="t" r="r" b="b"/>
            <a:pathLst>
              <a:path w="9022080">
                <a:moveTo>
                  <a:pt x="0" y="0"/>
                </a:moveTo>
                <a:lnTo>
                  <a:pt x="9021699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0319" rIns="0" bIns="0" rtlCol="0">
            <a:spAutoFit/>
          </a:bodyPr>
          <a:lstStyle/>
          <a:p>
            <a:pPr marL="78740">
              <a:lnSpc>
                <a:spcPct val="100000"/>
              </a:lnSpc>
            </a:pPr>
            <a:r>
              <a:rPr sz="4800" spc="-140" dirty="0">
                <a:latin typeface="Calibri"/>
                <a:cs typeface="Calibri"/>
              </a:rPr>
              <a:t>V</a:t>
            </a:r>
            <a:r>
              <a:rPr sz="4800" dirty="0">
                <a:latin typeface="Calibri"/>
                <a:cs typeface="Calibri"/>
              </a:rPr>
              <a:t>u</a:t>
            </a:r>
            <a:r>
              <a:rPr sz="4800" spc="-145" dirty="0">
                <a:latin typeface="Calibri"/>
                <a:cs typeface="Calibri"/>
              </a:rPr>
              <a:t>k</a:t>
            </a:r>
            <a:r>
              <a:rPr sz="4800" spc="-25" dirty="0">
                <a:latin typeface="Calibri"/>
                <a:cs typeface="Calibri"/>
              </a:rPr>
              <a:t>o</a:t>
            </a:r>
            <a:r>
              <a:rPr sz="4800" spc="140" dirty="0">
                <a:latin typeface="Calibri"/>
                <a:cs typeface="Calibri"/>
              </a:rPr>
              <a:t>v</a:t>
            </a:r>
            <a:r>
              <a:rPr sz="4800" spc="-260" dirty="0">
                <a:latin typeface="Calibri"/>
                <a:cs typeface="Calibri"/>
              </a:rPr>
              <a:t>’</a:t>
            </a:r>
            <a:r>
              <a:rPr sz="4800" dirty="0">
                <a:latin typeface="Calibri"/>
                <a:cs typeface="Calibri"/>
              </a:rPr>
              <a:t>s</a:t>
            </a:r>
            <a:r>
              <a:rPr sz="4800" spc="-10" dirty="0">
                <a:latin typeface="Calibri"/>
                <a:cs typeface="Calibri"/>
              </a:rPr>
              <a:t> </a:t>
            </a:r>
            <a:r>
              <a:rPr sz="4800" spc="-65" dirty="0"/>
              <a:t>F</a:t>
            </a:r>
            <a:r>
              <a:rPr sz="4800" dirty="0"/>
              <a:t>ormula</a:t>
            </a:r>
            <a:r>
              <a:rPr sz="4800" spc="-25" dirty="0"/>
              <a:t> </a:t>
            </a:r>
            <a:r>
              <a:rPr sz="4800" spc="-5" dirty="0"/>
              <a:t>Modified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49359" y="90423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143000"/>
            <a:ext cx="444500" cy="533400"/>
          </a:xfrm>
          <a:custGeom>
            <a:avLst/>
            <a:gdLst/>
            <a:ahLst/>
            <a:cxnLst/>
            <a:rect l="l" t="t" r="r" b="b"/>
            <a:pathLst>
              <a:path w="444500" h="533400">
                <a:moveTo>
                  <a:pt x="0" y="533400"/>
                </a:moveTo>
                <a:lnTo>
                  <a:pt x="444500" y="533400"/>
                </a:lnTo>
                <a:lnTo>
                  <a:pt x="4445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3100" y="1143000"/>
            <a:ext cx="482600" cy="533400"/>
          </a:xfrm>
          <a:custGeom>
            <a:avLst/>
            <a:gdLst/>
            <a:ahLst/>
            <a:cxnLst/>
            <a:rect l="l" t="t" r="r" b="b"/>
            <a:pathLst>
              <a:path w="482600" h="533400">
                <a:moveTo>
                  <a:pt x="0" y="533400"/>
                </a:moveTo>
                <a:lnTo>
                  <a:pt x="482600" y="533400"/>
                </a:lnTo>
                <a:lnTo>
                  <a:pt x="4826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5700" y="1143000"/>
            <a:ext cx="444500" cy="533400"/>
          </a:xfrm>
          <a:custGeom>
            <a:avLst/>
            <a:gdLst/>
            <a:ahLst/>
            <a:cxnLst/>
            <a:rect l="l" t="t" r="r" b="b"/>
            <a:pathLst>
              <a:path w="444500" h="533400">
                <a:moveTo>
                  <a:pt x="0" y="533400"/>
                </a:moveTo>
                <a:lnTo>
                  <a:pt x="444500" y="533400"/>
                </a:lnTo>
                <a:lnTo>
                  <a:pt x="4445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200" y="1143000"/>
            <a:ext cx="444500" cy="533400"/>
          </a:xfrm>
          <a:custGeom>
            <a:avLst/>
            <a:gdLst/>
            <a:ahLst/>
            <a:cxnLst/>
            <a:rect l="l" t="t" r="r" b="b"/>
            <a:pathLst>
              <a:path w="444500" h="533400">
                <a:moveTo>
                  <a:pt x="0" y="533400"/>
                </a:moveTo>
                <a:lnTo>
                  <a:pt x="444500" y="533400"/>
                </a:lnTo>
                <a:lnTo>
                  <a:pt x="4445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44700" y="1143000"/>
            <a:ext cx="444500" cy="533400"/>
          </a:xfrm>
          <a:custGeom>
            <a:avLst/>
            <a:gdLst/>
            <a:ahLst/>
            <a:cxnLst/>
            <a:rect l="l" t="t" r="r" b="b"/>
            <a:pathLst>
              <a:path w="444500" h="533400">
                <a:moveTo>
                  <a:pt x="0" y="533400"/>
                </a:moveTo>
                <a:lnTo>
                  <a:pt x="444500" y="533400"/>
                </a:lnTo>
                <a:lnTo>
                  <a:pt x="4445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89200" y="1143000"/>
            <a:ext cx="444500" cy="533400"/>
          </a:xfrm>
          <a:custGeom>
            <a:avLst/>
            <a:gdLst/>
            <a:ahLst/>
            <a:cxnLst/>
            <a:rect l="l" t="t" r="r" b="b"/>
            <a:pathLst>
              <a:path w="444500" h="533400">
                <a:moveTo>
                  <a:pt x="0" y="533400"/>
                </a:moveTo>
                <a:lnTo>
                  <a:pt x="444500" y="533400"/>
                </a:lnTo>
                <a:lnTo>
                  <a:pt x="4445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33700" y="1143000"/>
            <a:ext cx="444500" cy="533400"/>
          </a:xfrm>
          <a:custGeom>
            <a:avLst/>
            <a:gdLst/>
            <a:ahLst/>
            <a:cxnLst/>
            <a:rect l="l" t="t" r="r" b="b"/>
            <a:pathLst>
              <a:path w="444500" h="533400">
                <a:moveTo>
                  <a:pt x="0" y="533400"/>
                </a:moveTo>
                <a:lnTo>
                  <a:pt x="444500" y="533400"/>
                </a:lnTo>
                <a:lnTo>
                  <a:pt x="4445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78200" y="1143000"/>
            <a:ext cx="444500" cy="533400"/>
          </a:xfrm>
          <a:custGeom>
            <a:avLst/>
            <a:gdLst/>
            <a:ahLst/>
            <a:cxnLst/>
            <a:rect l="l" t="t" r="r" b="b"/>
            <a:pathLst>
              <a:path w="444500" h="533400">
                <a:moveTo>
                  <a:pt x="0" y="533400"/>
                </a:moveTo>
                <a:lnTo>
                  <a:pt x="444500" y="533400"/>
                </a:lnTo>
                <a:lnTo>
                  <a:pt x="4445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22700" y="1143000"/>
            <a:ext cx="368300" cy="533400"/>
          </a:xfrm>
          <a:custGeom>
            <a:avLst/>
            <a:gdLst/>
            <a:ahLst/>
            <a:cxnLst/>
            <a:rect l="l" t="t" r="r" b="b"/>
            <a:pathLst>
              <a:path w="368300" h="533400">
                <a:moveTo>
                  <a:pt x="0" y="533400"/>
                </a:moveTo>
                <a:lnTo>
                  <a:pt x="368300" y="533400"/>
                </a:lnTo>
                <a:lnTo>
                  <a:pt x="3683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00" y="1676400"/>
            <a:ext cx="444500" cy="1245235"/>
          </a:xfrm>
          <a:custGeom>
            <a:avLst/>
            <a:gdLst/>
            <a:ahLst/>
            <a:cxnLst/>
            <a:rect l="l" t="t" r="r" b="b"/>
            <a:pathLst>
              <a:path w="444500" h="1245235">
                <a:moveTo>
                  <a:pt x="0" y="1244727"/>
                </a:moveTo>
                <a:lnTo>
                  <a:pt x="444500" y="1244727"/>
                </a:lnTo>
                <a:lnTo>
                  <a:pt x="444500" y="0"/>
                </a:lnTo>
                <a:lnTo>
                  <a:pt x="0" y="0"/>
                </a:lnTo>
                <a:lnTo>
                  <a:pt x="0" y="1244727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3100" y="1676400"/>
            <a:ext cx="482600" cy="1245235"/>
          </a:xfrm>
          <a:custGeom>
            <a:avLst/>
            <a:gdLst/>
            <a:ahLst/>
            <a:cxnLst/>
            <a:rect l="l" t="t" r="r" b="b"/>
            <a:pathLst>
              <a:path w="482600" h="1245235">
                <a:moveTo>
                  <a:pt x="0" y="1244727"/>
                </a:moveTo>
                <a:lnTo>
                  <a:pt x="482600" y="1244727"/>
                </a:lnTo>
                <a:lnTo>
                  <a:pt x="482600" y="0"/>
                </a:lnTo>
                <a:lnTo>
                  <a:pt x="0" y="0"/>
                </a:lnTo>
                <a:lnTo>
                  <a:pt x="0" y="1244727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55700" y="1676400"/>
            <a:ext cx="444500" cy="1245235"/>
          </a:xfrm>
          <a:custGeom>
            <a:avLst/>
            <a:gdLst/>
            <a:ahLst/>
            <a:cxnLst/>
            <a:rect l="l" t="t" r="r" b="b"/>
            <a:pathLst>
              <a:path w="444500" h="1245235">
                <a:moveTo>
                  <a:pt x="0" y="1244727"/>
                </a:moveTo>
                <a:lnTo>
                  <a:pt x="444500" y="1244727"/>
                </a:lnTo>
                <a:lnTo>
                  <a:pt x="444500" y="0"/>
                </a:lnTo>
                <a:lnTo>
                  <a:pt x="0" y="0"/>
                </a:lnTo>
                <a:lnTo>
                  <a:pt x="0" y="1244727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0200" y="1676400"/>
            <a:ext cx="444500" cy="1245235"/>
          </a:xfrm>
          <a:custGeom>
            <a:avLst/>
            <a:gdLst/>
            <a:ahLst/>
            <a:cxnLst/>
            <a:rect l="l" t="t" r="r" b="b"/>
            <a:pathLst>
              <a:path w="444500" h="1245235">
                <a:moveTo>
                  <a:pt x="0" y="1244727"/>
                </a:moveTo>
                <a:lnTo>
                  <a:pt x="444500" y="1244727"/>
                </a:lnTo>
                <a:lnTo>
                  <a:pt x="444500" y="0"/>
                </a:lnTo>
                <a:lnTo>
                  <a:pt x="0" y="0"/>
                </a:lnTo>
                <a:lnTo>
                  <a:pt x="0" y="1244727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44700" y="1676400"/>
            <a:ext cx="444500" cy="1245235"/>
          </a:xfrm>
          <a:custGeom>
            <a:avLst/>
            <a:gdLst/>
            <a:ahLst/>
            <a:cxnLst/>
            <a:rect l="l" t="t" r="r" b="b"/>
            <a:pathLst>
              <a:path w="444500" h="1245235">
                <a:moveTo>
                  <a:pt x="0" y="1244727"/>
                </a:moveTo>
                <a:lnTo>
                  <a:pt x="444500" y="1244727"/>
                </a:lnTo>
                <a:lnTo>
                  <a:pt x="444500" y="0"/>
                </a:lnTo>
                <a:lnTo>
                  <a:pt x="0" y="0"/>
                </a:lnTo>
                <a:lnTo>
                  <a:pt x="0" y="1244727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89200" y="1676400"/>
            <a:ext cx="444500" cy="1245235"/>
          </a:xfrm>
          <a:custGeom>
            <a:avLst/>
            <a:gdLst/>
            <a:ahLst/>
            <a:cxnLst/>
            <a:rect l="l" t="t" r="r" b="b"/>
            <a:pathLst>
              <a:path w="444500" h="1245235">
                <a:moveTo>
                  <a:pt x="0" y="1244727"/>
                </a:moveTo>
                <a:lnTo>
                  <a:pt x="444500" y="1244727"/>
                </a:lnTo>
                <a:lnTo>
                  <a:pt x="444500" y="0"/>
                </a:lnTo>
                <a:lnTo>
                  <a:pt x="0" y="0"/>
                </a:lnTo>
                <a:lnTo>
                  <a:pt x="0" y="1244727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33700" y="1676400"/>
            <a:ext cx="444500" cy="1245235"/>
          </a:xfrm>
          <a:custGeom>
            <a:avLst/>
            <a:gdLst/>
            <a:ahLst/>
            <a:cxnLst/>
            <a:rect l="l" t="t" r="r" b="b"/>
            <a:pathLst>
              <a:path w="444500" h="1245235">
                <a:moveTo>
                  <a:pt x="0" y="1244727"/>
                </a:moveTo>
                <a:lnTo>
                  <a:pt x="444500" y="1244727"/>
                </a:lnTo>
                <a:lnTo>
                  <a:pt x="444500" y="0"/>
                </a:lnTo>
                <a:lnTo>
                  <a:pt x="0" y="0"/>
                </a:lnTo>
                <a:lnTo>
                  <a:pt x="0" y="1244727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78200" y="1676400"/>
            <a:ext cx="444500" cy="1245235"/>
          </a:xfrm>
          <a:custGeom>
            <a:avLst/>
            <a:gdLst/>
            <a:ahLst/>
            <a:cxnLst/>
            <a:rect l="l" t="t" r="r" b="b"/>
            <a:pathLst>
              <a:path w="444500" h="1245235">
                <a:moveTo>
                  <a:pt x="0" y="1244727"/>
                </a:moveTo>
                <a:lnTo>
                  <a:pt x="444500" y="1244727"/>
                </a:lnTo>
                <a:lnTo>
                  <a:pt x="444500" y="0"/>
                </a:lnTo>
                <a:lnTo>
                  <a:pt x="0" y="0"/>
                </a:lnTo>
                <a:lnTo>
                  <a:pt x="0" y="1244727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22700" y="1676400"/>
            <a:ext cx="444500" cy="1245235"/>
          </a:xfrm>
          <a:custGeom>
            <a:avLst/>
            <a:gdLst/>
            <a:ahLst/>
            <a:cxnLst/>
            <a:rect l="l" t="t" r="r" b="b"/>
            <a:pathLst>
              <a:path w="444500" h="1245235">
                <a:moveTo>
                  <a:pt x="0" y="1244727"/>
                </a:moveTo>
                <a:lnTo>
                  <a:pt x="444500" y="1244727"/>
                </a:lnTo>
                <a:lnTo>
                  <a:pt x="444500" y="0"/>
                </a:lnTo>
                <a:lnTo>
                  <a:pt x="0" y="0"/>
                </a:lnTo>
                <a:lnTo>
                  <a:pt x="0" y="1244727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8600" y="2921076"/>
            <a:ext cx="444500" cy="319405"/>
          </a:xfrm>
          <a:custGeom>
            <a:avLst/>
            <a:gdLst/>
            <a:ahLst/>
            <a:cxnLst/>
            <a:rect l="l" t="t" r="r" b="b"/>
            <a:pathLst>
              <a:path w="444500" h="319405">
                <a:moveTo>
                  <a:pt x="0" y="319074"/>
                </a:moveTo>
                <a:lnTo>
                  <a:pt x="444500" y="319074"/>
                </a:lnTo>
                <a:lnTo>
                  <a:pt x="444500" y="0"/>
                </a:lnTo>
                <a:lnTo>
                  <a:pt x="0" y="0"/>
                </a:lnTo>
                <a:lnTo>
                  <a:pt x="0" y="319074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3100" y="2921076"/>
            <a:ext cx="482600" cy="319405"/>
          </a:xfrm>
          <a:custGeom>
            <a:avLst/>
            <a:gdLst/>
            <a:ahLst/>
            <a:cxnLst/>
            <a:rect l="l" t="t" r="r" b="b"/>
            <a:pathLst>
              <a:path w="482600" h="319405">
                <a:moveTo>
                  <a:pt x="0" y="319074"/>
                </a:moveTo>
                <a:lnTo>
                  <a:pt x="482600" y="319074"/>
                </a:lnTo>
                <a:lnTo>
                  <a:pt x="482600" y="0"/>
                </a:lnTo>
                <a:lnTo>
                  <a:pt x="0" y="0"/>
                </a:lnTo>
                <a:lnTo>
                  <a:pt x="0" y="319074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55700" y="2921076"/>
            <a:ext cx="444500" cy="319405"/>
          </a:xfrm>
          <a:custGeom>
            <a:avLst/>
            <a:gdLst/>
            <a:ahLst/>
            <a:cxnLst/>
            <a:rect l="l" t="t" r="r" b="b"/>
            <a:pathLst>
              <a:path w="444500" h="319405">
                <a:moveTo>
                  <a:pt x="0" y="319074"/>
                </a:moveTo>
                <a:lnTo>
                  <a:pt x="444500" y="319074"/>
                </a:lnTo>
                <a:lnTo>
                  <a:pt x="444500" y="0"/>
                </a:lnTo>
                <a:lnTo>
                  <a:pt x="0" y="0"/>
                </a:lnTo>
                <a:lnTo>
                  <a:pt x="0" y="319074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00200" y="2921076"/>
            <a:ext cx="444500" cy="319405"/>
          </a:xfrm>
          <a:custGeom>
            <a:avLst/>
            <a:gdLst/>
            <a:ahLst/>
            <a:cxnLst/>
            <a:rect l="l" t="t" r="r" b="b"/>
            <a:pathLst>
              <a:path w="444500" h="319405">
                <a:moveTo>
                  <a:pt x="0" y="319074"/>
                </a:moveTo>
                <a:lnTo>
                  <a:pt x="444500" y="319074"/>
                </a:lnTo>
                <a:lnTo>
                  <a:pt x="444500" y="0"/>
                </a:lnTo>
                <a:lnTo>
                  <a:pt x="0" y="0"/>
                </a:lnTo>
                <a:lnTo>
                  <a:pt x="0" y="319074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44700" y="2921076"/>
            <a:ext cx="444500" cy="319405"/>
          </a:xfrm>
          <a:custGeom>
            <a:avLst/>
            <a:gdLst/>
            <a:ahLst/>
            <a:cxnLst/>
            <a:rect l="l" t="t" r="r" b="b"/>
            <a:pathLst>
              <a:path w="444500" h="319405">
                <a:moveTo>
                  <a:pt x="0" y="319074"/>
                </a:moveTo>
                <a:lnTo>
                  <a:pt x="444500" y="319074"/>
                </a:lnTo>
                <a:lnTo>
                  <a:pt x="444500" y="0"/>
                </a:lnTo>
                <a:lnTo>
                  <a:pt x="0" y="0"/>
                </a:lnTo>
                <a:lnTo>
                  <a:pt x="0" y="319074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89200" y="2921076"/>
            <a:ext cx="444500" cy="319405"/>
          </a:xfrm>
          <a:custGeom>
            <a:avLst/>
            <a:gdLst/>
            <a:ahLst/>
            <a:cxnLst/>
            <a:rect l="l" t="t" r="r" b="b"/>
            <a:pathLst>
              <a:path w="444500" h="319405">
                <a:moveTo>
                  <a:pt x="0" y="319074"/>
                </a:moveTo>
                <a:lnTo>
                  <a:pt x="444500" y="319074"/>
                </a:lnTo>
                <a:lnTo>
                  <a:pt x="444500" y="0"/>
                </a:lnTo>
                <a:lnTo>
                  <a:pt x="0" y="0"/>
                </a:lnTo>
                <a:lnTo>
                  <a:pt x="0" y="319074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33700" y="2921076"/>
            <a:ext cx="444500" cy="319405"/>
          </a:xfrm>
          <a:custGeom>
            <a:avLst/>
            <a:gdLst/>
            <a:ahLst/>
            <a:cxnLst/>
            <a:rect l="l" t="t" r="r" b="b"/>
            <a:pathLst>
              <a:path w="444500" h="319405">
                <a:moveTo>
                  <a:pt x="0" y="319074"/>
                </a:moveTo>
                <a:lnTo>
                  <a:pt x="444500" y="319074"/>
                </a:lnTo>
                <a:lnTo>
                  <a:pt x="444500" y="0"/>
                </a:lnTo>
                <a:lnTo>
                  <a:pt x="0" y="0"/>
                </a:lnTo>
                <a:lnTo>
                  <a:pt x="0" y="319074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78200" y="2921076"/>
            <a:ext cx="444500" cy="319405"/>
          </a:xfrm>
          <a:custGeom>
            <a:avLst/>
            <a:gdLst/>
            <a:ahLst/>
            <a:cxnLst/>
            <a:rect l="l" t="t" r="r" b="b"/>
            <a:pathLst>
              <a:path w="444500" h="319405">
                <a:moveTo>
                  <a:pt x="0" y="319074"/>
                </a:moveTo>
                <a:lnTo>
                  <a:pt x="444500" y="319074"/>
                </a:lnTo>
                <a:lnTo>
                  <a:pt x="444500" y="0"/>
                </a:lnTo>
                <a:lnTo>
                  <a:pt x="0" y="0"/>
                </a:lnTo>
                <a:lnTo>
                  <a:pt x="0" y="319074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22700" y="2921076"/>
            <a:ext cx="444500" cy="319405"/>
          </a:xfrm>
          <a:custGeom>
            <a:avLst/>
            <a:gdLst/>
            <a:ahLst/>
            <a:cxnLst/>
            <a:rect l="l" t="t" r="r" b="b"/>
            <a:pathLst>
              <a:path w="444500" h="319405">
                <a:moveTo>
                  <a:pt x="0" y="319074"/>
                </a:moveTo>
                <a:lnTo>
                  <a:pt x="444500" y="319074"/>
                </a:lnTo>
                <a:lnTo>
                  <a:pt x="444500" y="0"/>
                </a:lnTo>
                <a:lnTo>
                  <a:pt x="0" y="0"/>
                </a:lnTo>
                <a:lnTo>
                  <a:pt x="0" y="319074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3100" y="1136650"/>
            <a:ext cx="0" cy="2110105"/>
          </a:xfrm>
          <a:custGeom>
            <a:avLst/>
            <a:gdLst/>
            <a:ahLst/>
            <a:cxnLst/>
            <a:rect l="l" t="t" r="r" b="b"/>
            <a:pathLst>
              <a:path h="2110105">
                <a:moveTo>
                  <a:pt x="0" y="0"/>
                </a:moveTo>
                <a:lnTo>
                  <a:pt x="0" y="210985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55700" y="1136650"/>
            <a:ext cx="0" cy="2110105"/>
          </a:xfrm>
          <a:custGeom>
            <a:avLst/>
            <a:gdLst/>
            <a:ahLst/>
            <a:cxnLst/>
            <a:rect l="l" t="t" r="r" b="b"/>
            <a:pathLst>
              <a:path h="2110105">
                <a:moveTo>
                  <a:pt x="0" y="0"/>
                </a:moveTo>
                <a:lnTo>
                  <a:pt x="0" y="210985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00200" y="1136650"/>
            <a:ext cx="0" cy="2110105"/>
          </a:xfrm>
          <a:custGeom>
            <a:avLst/>
            <a:gdLst/>
            <a:ahLst/>
            <a:cxnLst/>
            <a:rect l="l" t="t" r="r" b="b"/>
            <a:pathLst>
              <a:path h="2110105">
                <a:moveTo>
                  <a:pt x="0" y="0"/>
                </a:moveTo>
                <a:lnTo>
                  <a:pt x="0" y="210985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44700" y="1136650"/>
            <a:ext cx="0" cy="2110105"/>
          </a:xfrm>
          <a:custGeom>
            <a:avLst/>
            <a:gdLst/>
            <a:ahLst/>
            <a:cxnLst/>
            <a:rect l="l" t="t" r="r" b="b"/>
            <a:pathLst>
              <a:path h="2110105">
                <a:moveTo>
                  <a:pt x="0" y="0"/>
                </a:moveTo>
                <a:lnTo>
                  <a:pt x="0" y="210985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89200" y="1136650"/>
            <a:ext cx="0" cy="2110105"/>
          </a:xfrm>
          <a:custGeom>
            <a:avLst/>
            <a:gdLst/>
            <a:ahLst/>
            <a:cxnLst/>
            <a:rect l="l" t="t" r="r" b="b"/>
            <a:pathLst>
              <a:path h="2110105">
                <a:moveTo>
                  <a:pt x="0" y="0"/>
                </a:moveTo>
                <a:lnTo>
                  <a:pt x="0" y="210985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33700" y="1136650"/>
            <a:ext cx="0" cy="2110105"/>
          </a:xfrm>
          <a:custGeom>
            <a:avLst/>
            <a:gdLst/>
            <a:ahLst/>
            <a:cxnLst/>
            <a:rect l="l" t="t" r="r" b="b"/>
            <a:pathLst>
              <a:path h="2110105">
                <a:moveTo>
                  <a:pt x="0" y="0"/>
                </a:moveTo>
                <a:lnTo>
                  <a:pt x="0" y="210985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78200" y="1136650"/>
            <a:ext cx="0" cy="2110105"/>
          </a:xfrm>
          <a:custGeom>
            <a:avLst/>
            <a:gdLst/>
            <a:ahLst/>
            <a:cxnLst/>
            <a:rect l="l" t="t" r="r" b="b"/>
            <a:pathLst>
              <a:path h="2110105">
                <a:moveTo>
                  <a:pt x="0" y="0"/>
                </a:moveTo>
                <a:lnTo>
                  <a:pt x="0" y="210985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22700" y="1136650"/>
            <a:ext cx="0" cy="2110105"/>
          </a:xfrm>
          <a:custGeom>
            <a:avLst/>
            <a:gdLst/>
            <a:ahLst/>
            <a:cxnLst/>
            <a:rect l="l" t="t" r="r" b="b"/>
            <a:pathLst>
              <a:path h="2110105">
                <a:moveTo>
                  <a:pt x="0" y="0"/>
                </a:moveTo>
                <a:lnTo>
                  <a:pt x="0" y="210985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2250" y="1676400"/>
            <a:ext cx="8623300" cy="0"/>
          </a:xfrm>
          <a:custGeom>
            <a:avLst/>
            <a:gdLst/>
            <a:ahLst/>
            <a:cxnLst/>
            <a:rect l="l" t="t" r="r" b="b"/>
            <a:pathLst>
              <a:path w="8623300">
                <a:moveTo>
                  <a:pt x="0" y="0"/>
                </a:moveTo>
                <a:lnTo>
                  <a:pt x="86233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2250" y="2921126"/>
            <a:ext cx="3968750" cy="0"/>
          </a:xfrm>
          <a:custGeom>
            <a:avLst/>
            <a:gdLst/>
            <a:ahLst/>
            <a:cxnLst/>
            <a:rect l="l" t="t" r="r" b="b"/>
            <a:pathLst>
              <a:path w="3968750">
                <a:moveTo>
                  <a:pt x="0" y="0"/>
                </a:moveTo>
                <a:lnTo>
                  <a:pt x="39687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8600" y="1136650"/>
            <a:ext cx="0" cy="2110105"/>
          </a:xfrm>
          <a:custGeom>
            <a:avLst/>
            <a:gdLst/>
            <a:ahLst/>
            <a:cxnLst/>
            <a:rect l="l" t="t" r="r" b="b"/>
            <a:pathLst>
              <a:path h="2110105">
                <a:moveTo>
                  <a:pt x="0" y="0"/>
                </a:moveTo>
                <a:lnTo>
                  <a:pt x="0" y="210985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60850" y="113982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67200" y="3219450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0"/>
                </a:moveTo>
                <a:lnTo>
                  <a:pt x="0" y="270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2250" y="1143000"/>
            <a:ext cx="8623300" cy="0"/>
          </a:xfrm>
          <a:custGeom>
            <a:avLst/>
            <a:gdLst/>
            <a:ahLst/>
            <a:cxnLst/>
            <a:rect l="l" t="t" r="r" b="b"/>
            <a:pathLst>
              <a:path w="8623300">
                <a:moveTo>
                  <a:pt x="0" y="0"/>
                </a:moveTo>
                <a:lnTo>
                  <a:pt x="86233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2250" y="3240151"/>
            <a:ext cx="4051300" cy="0"/>
          </a:xfrm>
          <a:custGeom>
            <a:avLst/>
            <a:gdLst/>
            <a:ahLst/>
            <a:cxnLst/>
            <a:rect l="l" t="t" r="r" b="b"/>
            <a:pathLst>
              <a:path w="4051300">
                <a:moveTo>
                  <a:pt x="0" y="0"/>
                </a:moveTo>
                <a:lnTo>
                  <a:pt x="40513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83857" y="1326213"/>
            <a:ext cx="1358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46455" y="1326213"/>
            <a:ext cx="1358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311275" y="1326213"/>
            <a:ext cx="1358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758695" y="1326213"/>
            <a:ext cx="1276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67045" y="1682673"/>
            <a:ext cx="177800" cy="12293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14" dirty="0">
                <a:latin typeface="Arial"/>
                <a:cs typeface="Arial"/>
              </a:rPr>
              <a:t>T</a:t>
            </a:r>
            <a:r>
              <a:rPr sz="1200" spc="-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Br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x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pe</a:t>
            </a:r>
            <a:r>
              <a:rPr sz="1200" dirty="0">
                <a:latin typeface="Arial"/>
                <a:cs typeface="Arial"/>
              </a:rPr>
              <a:t>r 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hou</a:t>
            </a:r>
            <a:r>
              <a:rPr sz="1200" dirty="0"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30913" y="2066340"/>
            <a:ext cx="177800" cy="46735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Br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x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294463" y="2089937"/>
            <a:ext cx="177800" cy="4159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Pur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spc="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738963" y="1862759"/>
            <a:ext cx="177800" cy="8763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14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pe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hou</a:t>
            </a:r>
            <a:r>
              <a:rPr sz="1200" dirty="0"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89877" y="2997786"/>
            <a:ext cx="3213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Arial"/>
                <a:cs typeface="Arial"/>
              </a:rPr>
              <a:t>20</a:t>
            </a:r>
            <a:r>
              <a:rPr sz="1200" b="1" dirty="0">
                <a:latin typeface="Arial"/>
                <a:cs typeface="Arial"/>
              </a:rPr>
              <a:t>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6200" y="990600"/>
            <a:ext cx="9022080" cy="0"/>
          </a:xfrm>
          <a:custGeom>
            <a:avLst/>
            <a:gdLst/>
            <a:ahLst/>
            <a:cxnLst/>
            <a:rect l="l" t="t" r="r" b="b"/>
            <a:pathLst>
              <a:path w="9022080">
                <a:moveTo>
                  <a:pt x="0" y="0"/>
                </a:moveTo>
                <a:lnTo>
                  <a:pt x="9021699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91000" y="1143000"/>
            <a:ext cx="461009" cy="533400"/>
          </a:xfrm>
          <a:custGeom>
            <a:avLst/>
            <a:gdLst/>
            <a:ahLst/>
            <a:cxnLst/>
            <a:rect l="l" t="t" r="r" b="b"/>
            <a:pathLst>
              <a:path w="461010" h="533400">
                <a:moveTo>
                  <a:pt x="0" y="533400"/>
                </a:moveTo>
                <a:lnTo>
                  <a:pt x="460679" y="533400"/>
                </a:lnTo>
                <a:lnTo>
                  <a:pt x="460679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938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51628" y="1143000"/>
            <a:ext cx="429895" cy="533400"/>
          </a:xfrm>
          <a:custGeom>
            <a:avLst/>
            <a:gdLst/>
            <a:ahLst/>
            <a:cxnLst/>
            <a:rect l="l" t="t" r="r" b="b"/>
            <a:pathLst>
              <a:path w="429895" h="533400">
                <a:moveTo>
                  <a:pt x="0" y="533400"/>
                </a:moveTo>
                <a:lnTo>
                  <a:pt x="429653" y="533400"/>
                </a:lnTo>
                <a:lnTo>
                  <a:pt x="429653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938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081270" y="1143000"/>
            <a:ext cx="682625" cy="533400"/>
          </a:xfrm>
          <a:custGeom>
            <a:avLst/>
            <a:gdLst/>
            <a:ahLst/>
            <a:cxnLst/>
            <a:rect l="l" t="t" r="r" b="b"/>
            <a:pathLst>
              <a:path w="682625" h="533400">
                <a:moveTo>
                  <a:pt x="0" y="533400"/>
                </a:moveTo>
                <a:lnTo>
                  <a:pt x="682053" y="533400"/>
                </a:lnTo>
                <a:lnTo>
                  <a:pt x="682053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938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763386" y="1143000"/>
            <a:ext cx="418465" cy="533400"/>
          </a:xfrm>
          <a:custGeom>
            <a:avLst/>
            <a:gdLst/>
            <a:ahLst/>
            <a:cxnLst/>
            <a:rect l="l" t="t" r="r" b="b"/>
            <a:pathLst>
              <a:path w="418464" h="533400">
                <a:moveTo>
                  <a:pt x="0" y="533400"/>
                </a:moveTo>
                <a:lnTo>
                  <a:pt x="417918" y="533400"/>
                </a:lnTo>
                <a:lnTo>
                  <a:pt x="417918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938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181344" y="1143000"/>
            <a:ext cx="483234" cy="533400"/>
          </a:xfrm>
          <a:custGeom>
            <a:avLst/>
            <a:gdLst/>
            <a:ahLst/>
            <a:cxnLst/>
            <a:rect l="l" t="t" r="r" b="b"/>
            <a:pathLst>
              <a:path w="483234" h="533400">
                <a:moveTo>
                  <a:pt x="0" y="533400"/>
                </a:moveTo>
                <a:lnTo>
                  <a:pt x="482752" y="533400"/>
                </a:lnTo>
                <a:lnTo>
                  <a:pt x="482752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938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664070" y="1143000"/>
            <a:ext cx="651510" cy="533400"/>
          </a:xfrm>
          <a:custGeom>
            <a:avLst/>
            <a:gdLst/>
            <a:ahLst/>
            <a:cxnLst/>
            <a:rect l="l" t="t" r="r" b="b"/>
            <a:pathLst>
              <a:path w="651509" h="533400">
                <a:moveTo>
                  <a:pt x="0" y="533400"/>
                </a:moveTo>
                <a:lnTo>
                  <a:pt x="651141" y="533400"/>
                </a:lnTo>
                <a:lnTo>
                  <a:pt x="651141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938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315200" y="1143000"/>
            <a:ext cx="464820" cy="533400"/>
          </a:xfrm>
          <a:custGeom>
            <a:avLst/>
            <a:gdLst/>
            <a:ahLst/>
            <a:cxnLst/>
            <a:rect l="l" t="t" r="r" b="b"/>
            <a:pathLst>
              <a:path w="464820" h="533400">
                <a:moveTo>
                  <a:pt x="0" y="533400"/>
                </a:moveTo>
                <a:lnTo>
                  <a:pt x="464705" y="533400"/>
                </a:lnTo>
                <a:lnTo>
                  <a:pt x="464705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779893" y="1143000"/>
            <a:ext cx="530225" cy="533400"/>
          </a:xfrm>
          <a:custGeom>
            <a:avLst/>
            <a:gdLst/>
            <a:ahLst/>
            <a:cxnLst/>
            <a:rect l="l" t="t" r="r" b="b"/>
            <a:pathLst>
              <a:path w="530225" h="533400">
                <a:moveTo>
                  <a:pt x="0" y="533400"/>
                </a:moveTo>
                <a:lnTo>
                  <a:pt x="529653" y="533400"/>
                </a:lnTo>
                <a:lnTo>
                  <a:pt x="529653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309609" y="1143000"/>
            <a:ext cx="530225" cy="533400"/>
          </a:xfrm>
          <a:custGeom>
            <a:avLst/>
            <a:gdLst/>
            <a:ahLst/>
            <a:cxnLst/>
            <a:rect l="l" t="t" r="r" b="b"/>
            <a:pathLst>
              <a:path w="530225" h="533400">
                <a:moveTo>
                  <a:pt x="0" y="533400"/>
                </a:moveTo>
                <a:lnTo>
                  <a:pt x="529640" y="533400"/>
                </a:lnTo>
                <a:lnTo>
                  <a:pt x="52964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191000" y="1676400"/>
            <a:ext cx="461009" cy="1219200"/>
          </a:xfrm>
          <a:custGeom>
            <a:avLst/>
            <a:gdLst/>
            <a:ahLst/>
            <a:cxnLst/>
            <a:rect l="l" t="t" r="r" b="b"/>
            <a:pathLst>
              <a:path w="461010" h="1219200">
                <a:moveTo>
                  <a:pt x="0" y="1219200"/>
                </a:moveTo>
                <a:lnTo>
                  <a:pt x="460679" y="1219200"/>
                </a:lnTo>
                <a:lnTo>
                  <a:pt x="460679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651628" y="1676400"/>
            <a:ext cx="429895" cy="1219200"/>
          </a:xfrm>
          <a:custGeom>
            <a:avLst/>
            <a:gdLst/>
            <a:ahLst/>
            <a:cxnLst/>
            <a:rect l="l" t="t" r="r" b="b"/>
            <a:pathLst>
              <a:path w="429895" h="1219200">
                <a:moveTo>
                  <a:pt x="0" y="1219200"/>
                </a:moveTo>
                <a:lnTo>
                  <a:pt x="429653" y="1219200"/>
                </a:lnTo>
                <a:lnTo>
                  <a:pt x="429653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081270" y="1676400"/>
            <a:ext cx="682625" cy="1219200"/>
          </a:xfrm>
          <a:custGeom>
            <a:avLst/>
            <a:gdLst/>
            <a:ahLst/>
            <a:cxnLst/>
            <a:rect l="l" t="t" r="r" b="b"/>
            <a:pathLst>
              <a:path w="682625" h="1219200">
                <a:moveTo>
                  <a:pt x="0" y="1219200"/>
                </a:moveTo>
                <a:lnTo>
                  <a:pt x="682053" y="1219200"/>
                </a:lnTo>
                <a:lnTo>
                  <a:pt x="682053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763386" y="1676400"/>
            <a:ext cx="418465" cy="1219200"/>
          </a:xfrm>
          <a:custGeom>
            <a:avLst/>
            <a:gdLst/>
            <a:ahLst/>
            <a:cxnLst/>
            <a:rect l="l" t="t" r="r" b="b"/>
            <a:pathLst>
              <a:path w="418464" h="1219200">
                <a:moveTo>
                  <a:pt x="0" y="1219200"/>
                </a:moveTo>
                <a:lnTo>
                  <a:pt x="417918" y="1219200"/>
                </a:lnTo>
                <a:lnTo>
                  <a:pt x="41791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81344" y="1676400"/>
            <a:ext cx="483234" cy="1219200"/>
          </a:xfrm>
          <a:custGeom>
            <a:avLst/>
            <a:gdLst/>
            <a:ahLst/>
            <a:cxnLst/>
            <a:rect l="l" t="t" r="r" b="b"/>
            <a:pathLst>
              <a:path w="483234" h="1219200">
                <a:moveTo>
                  <a:pt x="0" y="1219200"/>
                </a:moveTo>
                <a:lnTo>
                  <a:pt x="482752" y="1219200"/>
                </a:lnTo>
                <a:lnTo>
                  <a:pt x="482752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64070" y="1676400"/>
            <a:ext cx="651510" cy="1219200"/>
          </a:xfrm>
          <a:custGeom>
            <a:avLst/>
            <a:gdLst/>
            <a:ahLst/>
            <a:cxnLst/>
            <a:rect l="l" t="t" r="r" b="b"/>
            <a:pathLst>
              <a:path w="651509" h="1219200">
                <a:moveTo>
                  <a:pt x="0" y="1219200"/>
                </a:moveTo>
                <a:lnTo>
                  <a:pt x="651141" y="1219200"/>
                </a:lnTo>
                <a:lnTo>
                  <a:pt x="651141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315200" y="1676400"/>
            <a:ext cx="464820" cy="1219200"/>
          </a:xfrm>
          <a:custGeom>
            <a:avLst/>
            <a:gdLst/>
            <a:ahLst/>
            <a:cxnLst/>
            <a:rect l="l" t="t" r="r" b="b"/>
            <a:pathLst>
              <a:path w="464820" h="1219200">
                <a:moveTo>
                  <a:pt x="0" y="1219200"/>
                </a:moveTo>
                <a:lnTo>
                  <a:pt x="464705" y="1219200"/>
                </a:lnTo>
                <a:lnTo>
                  <a:pt x="464705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779893" y="1676400"/>
            <a:ext cx="530225" cy="1219200"/>
          </a:xfrm>
          <a:custGeom>
            <a:avLst/>
            <a:gdLst/>
            <a:ahLst/>
            <a:cxnLst/>
            <a:rect l="l" t="t" r="r" b="b"/>
            <a:pathLst>
              <a:path w="530225" h="1219200">
                <a:moveTo>
                  <a:pt x="0" y="1219200"/>
                </a:moveTo>
                <a:lnTo>
                  <a:pt x="529653" y="1219200"/>
                </a:lnTo>
                <a:lnTo>
                  <a:pt x="529653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09609" y="1676400"/>
            <a:ext cx="530225" cy="1219200"/>
          </a:xfrm>
          <a:custGeom>
            <a:avLst/>
            <a:gdLst/>
            <a:ahLst/>
            <a:cxnLst/>
            <a:rect l="l" t="t" r="r" b="b"/>
            <a:pathLst>
              <a:path w="530225" h="1219200">
                <a:moveTo>
                  <a:pt x="0" y="1219200"/>
                </a:moveTo>
                <a:lnTo>
                  <a:pt x="529640" y="1219200"/>
                </a:lnTo>
                <a:lnTo>
                  <a:pt x="52964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91000" y="2895600"/>
            <a:ext cx="461009" cy="323850"/>
          </a:xfrm>
          <a:custGeom>
            <a:avLst/>
            <a:gdLst/>
            <a:ahLst/>
            <a:cxnLst/>
            <a:rect l="l" t="t" r="r" b="b"/>
            <a:pathLst>
              <a:path w="461010" h="323850">
                <a:moveTo>
                  <a:pt x="0" y="323850"/>
                </a:moveTo>
                <a:lnTo>
                  <a:pt x="460679" y="323850"/>
                </a:lnTo>
                <a:lnTo>
                  <a:pt x="460679" y="0"/>
                </a:lnTo>
                <a:lnTo>
                  <a:pt x="0" y="0"/>
                </a:lnTo>
                <a:lnTo>
                  <a:pt x="0" y="32385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651628" y="2895600"/>
            <a:ext cx="429895" cy="323850"/>
          </a:xfrm>
          <a:custGeom>
            <a:avLst/>
            <a:gdLst/>
            <a:ahLst/>
            <a:cxnLst/>
            <a:rect l="l" t="t" r="r" b="b"/>
            <a:pathLst>
              <a:path w="429895" h="323850">
                <a:moveTo>
                  <a:pt x="0" y="323850"/>
                </a:moveTo>
                <a:lnTo>
                  <a:pt x="429653" y="323850"/>
                </a:lnTo>
                <a:lnTo>
                  <a:pt x="429653" y="0"/>
                </a:lnTo>
                <a:lnTo>
                  <a:pt x="0" y="0"/>
                </a:lnTo>
                <a:lnTo>
                  <a:pt x="0" y="32385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81270" y="2895600"/>
            <a:ext cx="682625" cy="323850"/>
          </a:xfrm>
          <a:custGeom>
            <a:avLst/>
            <a:gdLst/>
            <a:ahLst/>
            <a:cxnLst/>
            <a:rect l="l" t="t" r="r" b="b"/>
            <a:pathLst>
              <a:path w="682625" h="323850">
                <a:moveTo>
                  <a:pt x="0" y="323850"/>
                </a:moveTo>
                <a:lnTo>
                  <a:pt x="682053" y="323850"/>
                </a:lnTo>
                <a:lnTo>
                  <a:pt x="682053" y="0"/>
                </a:lnTo>
                <a:lnTo>
                  <a:pt x="0" y="0"/>
                </a:lnTo>
                <a:lnTo>
                  <a:pt x="0" y="32385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763386" y="2895600"/>
            <a:ext cx="418465" cy="323850"/>
          </a:xfrm>
          <a:custGeom>
            <a:avLst/>
            <a:gdLst/>
            <a:ahLst/>
            <a:cxnLst/>
            <a:rect l="l" t="t" r="r" b="b"/>
            <a:pathLst>
              <a:path w="418464" h="323850">
                <a:moveTo>
                  <a:pt x="0" y="323850"/>
                </a:moveTo>
                <a:lnTo>
                  <a:pt x="417918" y="323850"/>
                </a:lnTo>
                <a:lnTo>
                  <a:pt x="417918" y="0"/>
                </a:lnTo>
                <a:lnTo>
                  <a:pt x="0" y="0"/>
                </a:lnTo>
                <a:lnTo>
                  <a:pt x="0" y="32385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81344" y="2895600"/>
            <a:ext cx="483234" cy="323850"/>
          </a:xfrm>
          <a:custGeom>
            <a:avLst/>
            <a:gdLst/>
            <a:ahLst/>
            <a:cxnLst/>
            <a:rect l="l" t="t" r="r" b="b"/>
            <a:pathLst>
              <a:path w="483234" h="323850">
                <a:moveTo>
                  <a:pt x="0" y="323850"/>
                </a:moveTo>
                <a:lnTo>
                  <a:pt x="482752" y="323850"/>
                </a:lnTo>
                <a:lnTo>
                  <a:pt x="482752" y="0"/>
                </a:lnTo>
                <a:lnTo>
                  <a:pt x="0" y="0"/>
                </a:lnTo>
                <a:lnTo>
                  <a:pt x="0" y="32385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664070" y="2895600"/>
            <a:ext cx="651510" cy="323850"/>
          </a:xfrm>
          <a:custGeom>
            <a:avLst/>
            <a:gdLst/>
            <a:ahLst/>
            <a:cxnLst/>
            <a:rect l="l" t="t" r="r" b="b"/>
            <a:pathLst>
              <a:path w="651509" h="323850">
                <a:moveTo>
                  <a:pt x="0" y="323850"/>
                </a:moveTo>
                <a:lnTo>
                  <a:pt x="651141" y="323850"/>
                </a:lnTo>
                <a:lnTo>
                  <a:pt x="651141" y="0"/>
                </a:lnTo>
                <a:lnTo>
                  <a:pt x="0" y="0"/>
                </a:lnTo>
                <a:lnTo>
                  <a:pt x="0" y="32385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315200" y="2895600"/>
            <a:ext cx="464820" cy="323850"/>
          </a:xfrm>
          <a:custGeom>
            <a:avLst/>
            <a:gdLst/>
            <a:ahLst/>
            <a:cxnLst/>
            <a:rect l="l" t="t" r="r" b="b"/>
            <a:pathLst>
              <a:path w="464820" h="323850">
                <a:moveTo>
                  <a:pt x="0" y="323850"/>
                </a:moveTo>
                <a:lnTo>
                  <a:pt x="464705" y="323850"/>
                </a:lnTo>
                <a:lnTo>
                  <a:pt x="464705" y="0"/>
                </a:lnTo>
                <a:lnTo>
                  <a:pt x="0" y="0"/>
                </a:lnTo>
                <a:lnTo>
                  <a:pt x="0" y="32385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779893" y="2895600"/>
            <a:ext cx="530225" cy="323850"/>
          </a:xfrm>
          <a:custGeom>
            <a:avLst/>
            <a:gdLst/>
            <a:ahLst/>
            <a:cxnLst/>
            <a:rect l="l" t="t" r="r" b="b"/>
            <a:pathLst>
              <a:path w="530225" h="323850">
                <a:moveTo>
                  <a:pt x="0" y="323850"/>
                </a:moveTo>
                <a:lnTo>
                  <a:pt x="529653" y="323850"/>
                </a:lnTo>
                <a:lnTo>
                  <a:pt x="529653" y="0"/>
                </a:lnTo>
                <a:lnTo>
                  <a:pt x="0" y="0"/>
                </a:lnTo>
                <a:lnTo>
                  <a:pt x="0" y="32385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309609" y="2895600"/>
            <a:ext cx="530225" cy="323850"/>
          </a:xfrm>
          <a:custGeom>
            <a:avLst/>
            <a:gdLst/>
            <a:ahLst/>
            <a:cxnLst/>
            <a:rect l="l" t="t" r="r" b="b"/>
            <a:pathLst>
              <a:path w="530225" h="323850">
                <a:moveTo>
                  <a:pt x="0" y="323850"/>
                </a:moveTo>
                <a:lnTo>
                  <a:pt x="529640" y="323850"/>
                </a:lnTo>
                <a:lnTo>
                  <a:pt x="529640" y="0"/>
                </a:lnTo>
                <a:lnTo>
                  <a:pt x="0" y="0"/>
                </a:lnTo>
                <a:lnTo>
                  <a:pt x="0" y="32385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651628" y="1136650"/>
            <a:ext cx="0" cy="2089150"/>
          </a:xfrm>
          <a:custGeom>
            <a:avLst/>
            <a:gdLst/>
            <a:ahLst/>
            <a:cxnLst/>
            <a:rect l="l" t="t" r="r" b="b"/>
            <a:pathLst>
              <a:path h="2089150">
                <a:moveTo>
                  <a:pt x="0" y="0"/>
                </a:moveTo>
                <a:lnTo>
                  <a:pt x="0" y="20891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081270" y="1136650"/>
            <a:ext cx="0" cy="2089150"/>
          </a:xfrm>
          <a:custGeom>
            <a:avLst/>
            <a:gdLst/>
            <a:ahLst/>
            <a:cxnLst/>
            <a:rect l="l" t="t" r="r" b="b"/>
            <a:pathLst>
              <a:path h="2089150">
                <a:moveTo>
                  <a:pt x="0" y="0"/>
                </a:moveTo>
                <a:lnTo>
                  <a:pt x="0" y="20891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763386" y="1136650"/>
            <a:ext cx="0" cy="2089150"/>
          </a:xfrm>
          <a:custGeom>
            <a:avLst/>
            <a:gdLst/>
            <a:ahLst/>
            <a:cxnLst/>
            <a:rect l="l" t="t" r="r" b="b"/>
            <a:pathLst>
              <a:path h="2089150">
                <a:moveTo>
                  <a:pt x="0" y="0"/>
                </a:moveTo>
                <a:lnTo>
                  <a:pt x="0" y="20891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181344" y="1136650"/>
            <a:ext cx="0" cy="2089150"/>
          </a:xfrm>
          <a:custGeom>
            <a:avLst/>
            <a:gdLst/>
            <a:ahLst/>
            <a:cxnLst/>
            <a:rect l="l" t="t" r="r" b="b"/>
            <a:pathLst>
              <a:path h="2089150">
                <a:moveTo>
                  <a:pt x="0" y="0"/>
                </a:moveTo>
                <a:lnTo>
                  <a:pt x="0" y="20891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64070" y="1136650"/>
            <a:ext cx="0" cy="2089150"/>
          </a:xfrm>
          <a:custGeom>
            <a:avLst/>
            <a:gdLst/>
            <a:ahLst/>
            <a:cxnLst/>
            <a:rect l="l" t="t" r="r" b="b"/>
            <a:pathLst>
              <a:path h="2089150">
                <a:moveTo>
                  <a:pt x="0" y="0"/>
                </a:moveTo>
                <a:lnTo>
                  <a:pt x="0" y="20891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315200" y="1136650"/>
            <a:ext cx="0" cy="2089150"/>
          </a:xfrm>
          <a:custGeom>
            <a:avLst/>
            <a:gdLst/>
            <a:ahLst/>
            <a:cxnLst/>
            <a:rect l="l" t="t" r="r" b="b"/>
            <a:pathLst>
              <a:path h="2089150">
                <a:moveTo>
                  <a:pt x="0" y="0"/>
                </a:moveTo>
                <a:lnTo>
                  <a:pt x="0" y="20891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779893" y="1136650"/>
            <a:ext cx="0" cy="2089150"/>
          </a:xfrm>
          <a:custGeom>
            <a:avLst/>
            <a:gdLst/>
            <a:ahLst/>
            <a:cxnLst/>
            <a:rect l="l" t="t" r="r" b="b"/>
            <a:pathLst>
              <a:path h="2089150">
                <a:moveTo>
                  <a:pt x="0" y="0"/>
                </a:moveTo>
                <a:lnTo>
                  <a:pt x="0" y="20891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536257" y="2997786"/>
            <a:ext cx="8263255" cy="641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1140">
              <a:lnSpc>
                <a:spcPct val="100000"/>
              </a:lnSpc>
              <a:tabLst>
                <a:tab pos="693420" algn="l"/>
                <a:tab pos="1138555" algn="l"/>
              </a:tabLst>
            </a:pPr>
            <a:r>
              <a:rPr sz="1200" spc="-10" dirty="0">
                <a:latin typeface="Arial"/>
                <a:cs typeface="Arial"/>
              </a:rPr>
              <a:t>63</a:t>
            </a:r>
            <a:r>
              <a:rPr sz="1200" dirty="0">
                <a:latin typeface="Arial"/>
                <a:cs typeface="Arial"/>
              </a:rPr>
              <a:t>.0	</a:t>
            </a:r>
            <a:r>
              <a:rPr sz="1200" spc="-10" dirty="0">
                <a:latin typeface="Arial"/>
                <a:cs typeface="Arial"/>
              </a:rPr>
              <a:t>99</a:t>
            </a:r>
            <a:r>
              <a:rPr sz="1200" dirty="0">
                <a:latin typeface="Arial"/>
                <a:cs typeface="Arial"/>
              </a:rPr>
              <a:t>.9	</a:t>
            </a:r>
            <a:r>
              <a:rPr sz="1200" spc="-10" dirty="0">
                <a:latin typeface="Arial"/>
                <a:cs typeface="Arial"/>
              </a:rPr>
              <a:t>31</a:t>
            </a:r>
            <a:r>
              <a:rPr sz="1200" dirty="0">
                <a:latin typeface="Arial"/>
                <a:cs typeface="Arial"/>
              </a:rPr>
              <a:t>.7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299720" indent="-28702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b="1" spc="-5" dirty="0">
                <a:latin typeface="Calibri"/>
                <a:cs typeface="Calibri"/>
              </a:rPr>
              <a:t>D</a:t>
            </a:r>
            <a:r>
              <a:rPr sz="2000" b="1" spc="-10" dirty="0">
                <a:latin typeface="Calibri"/>
                <a:cs typeface="Calibri"/>
              </a:rPr>
              <a:t>ens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ty 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mp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spc="-35" dirty="0">
                <a:latin typeface="Calibri"/>
                <a:cs typeface="Calibri"/>
              </a:rPr>
              <a:t>r</a:t>
            </a:r>
            <a:r>
              <a:rPr sz="2000" b="1" spc="-40" dirty="0">
                <a:latin typeface="Calibri"/>
                <a:cs typeface="Calibri"/>
              </a:rPr>
              <a:t>a</a:t>
            </a:r>
            <a:r>
              <a:rPr sz="2000" b="1" spc="-10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u</a:t>
            </a:r>
            <a:r>
              <a:rPr sz="2000" b="1" spc="-1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 c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10" dirty="0">
                <a:latin typeface="Calibri"/>
                <a:cs typeface="Calibri"/>
              </a:rPr>
              <a:t>r</a:t>
            </a:r>
            <a:r>
              <a:rPr sz="2000" b="1" spc="-15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spc="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-15" dirty="0">
                <a:latin typeface="Calibri"/>
                <a:cs typeface="Calibri"/>
              </a:rPr>
              <a:t>on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=0</a:t>
            </a:r>
            <a:r>
              <a:rPr sz="2000" b="1" dirty="0">
                <a:latin typeface="Calibri"/>
                <a:cs typeface="Calibri"/>
              </a:rPr>
              <a:t>.</a:t>
            </a:r>
            <a:r>
              <a:rPr sz="2000" b="1" spc="-15" dirty="0">
                <a:latin typeface="Calibri"/>
                <a:cs typeface="Calibri"/>
              </a:rPr>
              <a:t>9</a:t>
            </a:r>
            <a:r>
              <a:rPr sz="2000" b="1" spc="-5" dirty="0">
                <a:latin typeface="Calibri"/>
                <a:cs typeface="Calibri"/>
              </a:rPr>
              <a:t>9</a:t>
            </a:r>
            <a:r>
              <a:rPr sz="2000" b="1" spc="-15" dirty="0">
                <a:latin typeface="Calibri"/>
                <a:cs typeface="Calibri"/>
              </a:rPr>
              <a:t>8</a:t>
            </a:r>
            <a:r>
              <a:rPr sz="2000" b="1" spc="-5" dirty="0">
                <a:latin typeface="Calibri"/>
                <a:cs typeface="Calibri"/>
              </a:rPr>
              <a:t>+</a:t>
            </a:r>
            <a:r>
              <a:rPr sz="2000" b="1" spc="-10" dirty="0">
                <a:latin typeface="Calibri"/>
                <a:cs typeface="Calibri"/>
              </a:rPr>
              <a:t>(0</a:t>
            </a:r>
            <a:r>
              <a:rPr sz="2000" b="1" spc="-5" dirty="0">
                <a:latin typeface="Calibri"/>
                <a:cs typeface="Calibri"/>
              </a:rPr>
              <a:t>.</a:t>
            </a:r>
            <a:r>
              <a:rPr sz="2000" b="1" spc="-15" dirty="0">
                <a:latin typeface="Calibri"/>
                <a:cs typeface="Calibri"/>
              </a:rPr>
              <a:t>0</a:t>
            </a:r>
            <a:r>
              <a:rPr sz="2000" b="1" spc="-5" dirty="0">
                <a:latin typeface="Calibri"/>
                <a:cs typeface="Calibri"/>
              </a:rPr>
              <a:t>0</a:t>
            </a:r>
            <a:r>
              <a:rPr sz="2000" b="1" spc="-15" dirty="0">
                <a:latin typeface="Calibri"/>
                <a:cs typeface="Calibri"/>
              </a:rPr>
              <a:t>3</a:t>
            </a:r>
            <a:r>
              <a:rPr sz="2000" b="1" spc="-25" dirty="0">
                <a:latin typeface="Calibri"/>
                <a:cs typeface="Calibri"/>
              </a:rPr>
              <a:t>7</a:t>
            </a:r>
            <a:r>
              <a:rPr sz="2000" b="1" spc="-15" dirty="0">
                <a:latin typeface="Calibri"/>
                <a:cs typeface="Calibri"/>
              </a:rPr>
              <a:t>2</a:t>
            </a:r>
            <a:r>
              <a:rPr sz="2000" b="1" spc="-5" dirty="0">
                <a:latin typeface="Calibri"/>
                <a:cs typeface="Calibri"/>
              </a:rPr>
              <a:t>*</a:t>
            </a:r>
            <a:r>
              <a:rPr sz="2000" b="1" dirty="0">
                <a:latin typeface="Calibri"/>
                <a:cs typeface="Calibri"/>
              </a:rPr>
              <a:t>B</a:t>
            </a:r>
            <a:r>
              <a:rPr sz="2000" b="1" spc="5" dirty="0">
                <a:latin typeface="Calibri"/>
                <a:cs typeface="Calibri"/>
              </a:rPr>
              <a:t>r</a:t>
            </a:r>
            <a:r>
              <a:rPr sz="2000" b="1" spc="-20" dirty="0">
                <a:latin typeface="Calibri"/>
                <a:cs typeface="Calibri"/>
              </a:rPr>
              <a:t>i</a:t>
            </a:r>
            <a:r>
              <a:rPr sz="2000" b="1" spc="-15" dirty="0">
                <a:latin typeface="Calibri"/>
                <a:cs typeface="Calibri"/>
              </a:rPr>
              <a:t>x)+</a:t>
            </a:r>
            <a:r>
              <a:rPr sz="2000" b="1" spc="25" dirty="0">
                <a:latin typeface="Calibri"/>
                <a:cs typeface="Calibri"/>
              </a:rPr>
              <a:t>(</a:t>
            </a:r>
            <a:r>
              <a:rPr sz="2000" b="1" spc="-15" dirty="0">
                <a:latin typeface="Calibri"/>
                <a:cs typeface="Calibri"/>
              </a:rPr>
              <a:t>0</a:t>
            </a:r>
            <a:r>
              <a:rPr sz="2000" b="1" spc="-5" dirty="0">
                <a:latin typeface="Calibri"/>
                <a:cs typeface="Calibri"/>
              </a:rPr>
              <a:t>.</a:t>
            </a:r>
            <a:r>
              <a:rPr sz="2000" b="1" spc="-15" dirty="0">
                <a:latin typeface="Calibri"/>
                <a:cs typeface="Calibri"/>
              </a:rPr>
              <a:t>0</a:t>
            </a:r>
            <a:r>
              <a:rPr sz="2000" b="1" spc="-5" dirty="0">
                <a:latin typeface="Calibri"/>
                <a:cs typeface="Calibri"/>
              </a:rPr>
              <a:t>0</a:t>
            </a:r>
            <a:r>
              <a:rPr sz="2000" b="1" spc="-30" dirty="0">
                <a:latin typeface="Calibri"/>
                <a:cs typeface="Calibri"/>
              </a:rPr>
              <a:t>0</a:t>
            </a:r>
            <a:r>
              <a:rPr sz="2000" b="1" spc="-15" dirty="0">
                <a:latin typeface="Calibri"/>
                <a:cs typeface="Calibri"/>
              </a:rPr>
              <a:t>0</a:t>
            </a:r>
            <a:r>
              <a:rPr sz="2000" b="1" spc="-5" dirty="0">
                <a:latin typeface="Calibri"/>
                <a:cs typeface="Calibri"/>
              </a:rPr>
              <a:t>1</a:t>
            </a:r>
            <a:r>
              <a:rPr sz="2000" b="1" spc="-30" dirty="0">
                <a:latin typeface="Calibri"/>
                <a:cs typeface="Calibri"/>
              </a:rPr>
              <a:t>7</a:t>
            </a:r>
            <a:r>
              <a:rPr sz="2000" b="1" spc="-15" dirty="0">
                <a:latin typeface="Calibri"/>
                <a:cs typeface="Calibri"/>
              </a:rPr>
              <a:t>7</a:t>
            </a:r>
            <a:r>
              <a:rPr sz="2000" b="1" spc="-5" dirty="0">
                <a:latin typeface="Calibri"/>
                <a:cs typeface="Calibri"/>
              </a:rPr>
              <a:t>8</a:t>
            </a:r>
            <a:r>
              <a:rPr sz="2000" b="1" dirty="0">
                <a:latin typeface="Calibri"/>
                <a:cs typeface="Calibri"/>
              </a:rPr>
              <a:t>*B</a:t>
            </a:r>
            <a:r>
              <a:rPr sz="2000" b="1" spc="-1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ix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25" b="1" spc="-15" baseline="24691" dirty="0">
                <a:latin typeface="Calibri"/>
                <a:cs typeface="Calibri"/>
              </a:rPr>
              <a:t>2</a:t>
            </a:r>
            <a:r>
              <a:rPr sz="2000" b="1" spc="-1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2" name="object 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119" rIns="0" bIns="0" rtlCol="0">
            <a:spAutoFit/>
          </a:bodyPr>
          <a:lstStyle/>
          <a:p>
            <a:pPr marL="2540">
              <a:lnSpc>
                <a:spcPct val="100000"/>
              </a:lnSpc>
            </a:pPr>
            <a:r>
              <a:rPr sz="4800" spc="-140" dirty="0">
                <a:latin typeface="Calibri"/>
                <a:cs typeface="Calibri"/>
              </a:rPr>
              <a:t>V</a:t>
            </a:r>
            <a:r>
              <a:rPr sz="4800" dirty="0">
                <a:latin typeface="Calibri"/>
                <a:cs typeface="Calibri"/>
              </a:rPr>
              <a:t>u</a:t>
            </a:r>
            <a:r>
              <a:rPr sz="4800" spc="-145" dirty="0">
                <a:latin typeface="Calibri"/>
                <a:cs typeface="Calibri"/>
              </a:rPr>
              <a:t>k</a:t>
            </a:r>
            <a:r>
              <a:rPr sz="4800" spc="-25" dirty="0">
                <a:latin typeface="Calibri"/>
                <a:cs typeface="Calibri"/>
              </a:rPr>
              <a:t>o</a:t>
            </a:r>
            <a:r>
              <a:rPr sz="4800" spc="140" dirty="0">
                <a:latin typeface="Calibri"/>
                <a:cs typeface="Calibri"/>
              </a:rPr>
              <a:t>v</a:t>
            </a:r>
            <a:r>
              <a:rPr sz="4800" spc="-260" dirty="0">
                <a:latin typeface="Calibri"/>
                <a:cs typeface="Calibri"/>
              </a:rPr>
              <a:t>’</a:t>
            </a:r>
            <a:r>
              <a:rPr sz="4800" dirty="0">
                <a:latin typeface="Calibri"/>
                <a:cs typeface="Calibri"/>
              </a:rPr>
              <a:t>s</a:t>
            </a:r>
            <a:r>
              <a:rPr sz="4800" spc="-10" dirty="0">
                <a:latin typeface="Calibri"/>
                <a:cs typeface="Calibri"/>
              </a:rPr>
              <a:t> </a:t>
            </a:r>
            <a:r>
              <a:rPr sz="4800" spc="-65" dirty="0"/>
              <a:t>F</a:t>
            </a:r>
            <a:r>
              <a:rPr sz="4800" dirty="0"/>
              <a:t>ormula</a:t>
            </a:r>
            <a:r>
              <a:rPr sz="4800" spc="-25" dirty="0"/>
              <a:t> </a:t>
            </a:r>
            <a:r>
              <a:rPr sz="4800" spc="-5" dirty="0"/>
              <a:t>Modified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8309609" y="1136650"/>
            <a:ext cx="0" cy="2089150"/>
          </a:xfrm>
          <a:custGeom>
            <a:avLst/>
            <a:gdLst/>
            <a:ahLst/>
            <a:cxnLst/>
            <a:rect l="l" t="t" r="r" b="b"/>
            <a:pathLst>
              <a:path h="2089150">
                <a:moveTo>
                  <a:pt x="0" y="0"/>
                </a:moveTo>
                <a:lnTo>
                  <a:pt x="0" y="20891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84650" y="2895600"/>
            <a:ext cx="4660900" cy="0"/>
          </a:xfrm>
          <a:custGeom>
            <a:avLst/>
            <a:gdLst/>
            <a:ahLst/>
            <a:cxnLst/>
            <a:rect l="l" t="t" r="r" b="b"/>
            <a:pathLst>
              <a:path w="4660900">
                <a:moveTo>
                  <a:pt x="0" y="0"/>
                </a:moveTo>
                <a:lnTo>
                  <a:pt x="46609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91000" y="1136650"/>
            <a:ext cx="0" cy="2089150"/>
          </a:xfrm>
          <a:custGeom>
            <a:avLst/>
            <a:gdLst/>
            <a:ahLst/>
            <a:cxnLst/>
            <a:rect l="l" t="t" r="r" b="b"/>
            <a:pathLst>
              <a:path h="2089150">
                <a:moveTo>
                  <a:pt x="0" y="0"/>
                </a:moveTo>
                <a:lnTo>
                  <a:pt x="0" y="20891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839200" y="1136650"/>
            <a:ext cx="0" cy="2089150"/>
          </a:xfrm>
          <a:custGeom>
            <a:avLst/>
            <a:gdLst/>
            <a:ahLst/>
            <a:cxnLst/>
            <a:rect l="l" t="t" r="r" b="b"/>
            <a:pathLst>
              <a:path h="2089150">
                <a:moveTo>
                  <a:pt x="0" y="0"/>
                </a:moveTo>
                <a:lnTo>
                  <a:pt x="0" y="20891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4650" y="3219450"/>
            <a:ext cx="4660900" cy="0"/>
          </a:xfrm>
          <a:custGeom>
            <a:avLst/>
            <a:gdLst/>
            <a:ahLst/>
            <a:cxnLst/>
            <a:rect l="l" t="t" r="r" b="b"/>
            <a:pathLst>
              <a:path w="4660900">
                <a:moveTo>
                  <a:pt x="0" y="0"/>
                </a:moveTo>
                <a:lnTo>
                  <a:pt x="46609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536257" y="3953684"/>
            <a:ext cx="7594600" cy="2429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b="1" spc="-15" dirty="0">
                <a:latin typeface="Calibri"/>
                <a:cs typeface="Calibri"/>
              </a:rPr>
              <a:t>pH </a:t>
            </a:r>
            <a:r>
              <a:rPr sz="2000" b="1" spc="-20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10" dirty="0">
                <a:latin typeface="Calibri"/>
                <a:cs typeface="Calibri"/>
              </a:rPr>
              <a:t>r</a:t>
            </a:r>
            <a:r>
              <a:rPr sz="2000" b="1" spc="-15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spc="-10" dirty="0">
                <a:latin typeface="Calibri"/>
                <a:cs typeface="Calibri"/>
              </a:rPr>
              <a:t>te</a:t>
            </a:r>
            <a:r>
              <a:rPr sz="2000" b="1" spc="-15" dirty="0">
                <a:latin typeface="Calibri"/>
                <a:cs typeface="Calibri"/>
              </a:rPr>
              <a:t>d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35" dirty="0">
                <a:latin typeface="Calibri"/>
                <a:cs typeface="Calibri"/>
              </a:rPr>
              <a:t>f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</a:t>
            </a:r>
            <a:r>
              <a:rPr sz="2000" b="1" spc="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ix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=p</a:t>
            </a:r>
            <a:r>
              <a:rPr sz="2000" b="1" dirty="0">
                <a:latin typeface="Calibri"/>
                <a:cs typeface="Calibri"/>
              </a:rPr>
              <a:t>H</a:t>
            </a:r>
            <a:r>
              <a:rPr sz="2000" b="1" spc="5" dirty="0">
                <a:latin typeface="Calibri"/>
                <a:cs typeface="Calibri"/>
              </a:rPr>
              <a:t>-</a:t>
            </a:r>
            <a:r>
              <a:rPr sz="2000" b="1" spc="-10" dirty="0">
                <a:latin typeface="Calibri"/>
                <a:cs typeface="Calibri"/>
              </a:rPr>
              <a:t>(0</a:t>
            </a:r>
            <a:r>
              <a:rPr sz="2000" b="1" spc="-5" dirty="0">
                <a:latin typeface="Calibri"/>
                <a:cs typeface="Calibri"/>
              </a:rPr>
              <a:t>.</a:t>
            </a:r>
            <a:r>
              <a:rPr sz="2000" b="1" spc="-15" dirty="0">
                <a:latin typeface="Calibri"/>
                <a:cs typeface="Calibri"/>
              </a:rPr>
              <a:t>0</a:t>
            </a:r>
            <a:r>
              <a:rPr sz="2000" b="1" spc="-5" dirty="0">
                <a:latin typeface="Calibri"/>
                <a:cs typeface="Calibri"/>
              </a:rPr>
              <a:t>1</a:t>
            </a:r>
            <a:r>
              <a:rPr sz="2000" b="1" spc="-15" dirty="0">
                <a:latin typeface="Calibri"/>
                <a:cs typeface="Calibri"/>
              </a:rPr>
              <a:t>4</a:t>
            </a:r>
            <a:r>
              <a:rPr sz="2000" b="1" spc="-5" dirty="0">
                <a:latin typeface="Calibri"/>
                <a:cs typeface="Calibri"/>
              </a:rPr>
              <a:t>*</a:t>
            </a:r>
            <a:r>
              <a:rPr sz="2000" b="1" spc="-10" dirty="0">
                <a:latin typeface="Calibri"/>
                <a:cs typeface="Calibri"/>
              </a:rPr>
              <a:t>(</a:t>
            </a:r>
            <a:r>
              <a:rPr sz="2000" b="1" spc="-20" dirty="0">
                <a:latin typeface="Calibri"/>
                <a:cs typeface="Calibri"/>
              </a:rPr>
              <a:t>B</a:t>
            </a:r>
            <a:r>
              <a:rPr sz="2000" b="1" spc="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-15" dirty="0">
                <a:latin typeface="Calibri"/>
                <a:cs typeface="Calibri"/>
              </a:rPr>
              <a:t>x/</a:t>
            </a:r>
            <a:r>
              <a:rPr sz="2000" b="1" spc="10" dirty="0">
                <a:latin typeface="Calibri"/>
                <a:cs typeface="Calibri"/>
              </a:rPr>
              <a:t>2</a:t>
            </a:r>
            <a:r>
              <a:rPr sz="2000" b="1" spc="-15" dirty="0">
                <a:latin typeface="Calibri"/>
                <a:cs typeface="Calibri"/>
              </a:rPr>
              <a:t>))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99720" indent="-28702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b="1" spc="5" dirty="0">
                <a:latin typeface="Calibri"/>
                <a:cs typeface="Calibri"/>
              </a:rPr>
              <a:t>dp</a:t>
            </a:r>
            <a:r>
              <a:rPr sz="2000" b="1" spc="-5" dirty="0">
                <a:latin typeface="Calibri"/>
                <a:cs typeface="Calibri"/>
              </a:rPr>
              <a:t>H/</a:t>
            </a:r>
            <a:r>
              <a:rPr sz="2000" b="1" spc="5" dirty="0">
                <a:latin typeface="Calibri"/>
                <a:cs typeface="Calibri"/>
              </a:rPr>
              <a:t>d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=</a:t>
            </a:r>
            <a:r>
              <a:rPr sz="2000" b="1" spc="5" dirty="0">
                <a:latin typeface="Calibri"/>
                <a:cs typeface="Calibri"/>
              </a:rPr>
              <a:t>-</a:t>
            </a:r>
            <a:r>
              <a:rPr sz="2000" b="1" dirty="0">
                <a:latin typeface="Calibri"/>
                <a:cs typeface="Calibri"/>
              </a:rPr>
              <a:t>0</a:t>
            </a:r>
            <a:r>
              <a:rPr sz="2000" b="1" spc="5" dirty="0">
                <a:latin typeface="Calibri"/>
                <a:cs typeface="Calibri"/>
              </a:rPr>
              <a:t>.</a:t>
            </a:r>
            <a:r>
              <a:rPr sz="2000" b="1" dirty="0">
                <a:latin typeface="Calibri"/>
                <a:cs typeface="Calibri"/>
              </a:rPr>
              <a:t>0</a:t>
            </a:r>
            <a:r>
              <a:rPr sz="2000" b="1" spc="5" dirty="0">
                <a:latin typeface="Calibri"/>
                <a:cs typeface="Calibri"/>
              </a:rPr>
              <a:t>3</a:t>
            </a:r>
            <a:r>
              <a:rPr sz="2000" b="1" dirty="0">
                <a:latin typeface="Calibri"/>
                <a:cs typeface="Calibri"/>
              </a:rPr>
              <a:t>3</a:t>
            </a:r>
            <a:r>
              <a:rPr sz="2000" b="1" spc="5" dirty="0">
                <a:latin typeface="Calibri"/>
                <a:cs typeface="Calibri"/>
              </a:rPr>
              <a:t>9</a:t>
            </a:r>
            <a:r>
              <a:rPr sz="2000" b="1" dirty="0">
                <a:latin typeface="Calibri"/>
                <a:cs typeface="Calibri"/>
              </a:rPr>
              <a:t>+</a:t>
            </a:r>
            <a:r>
              <a:rPr sz="2000" b="1" spc="5" dirty="0">
                <a:latin typeface="Calibri"/>
                <a:cs typeface="Calibri"/>
              </a:rPr>
              <a:t>(</a:t>
            </a:r>
            <a:r>
              <a:rPr sz="2000" b="1" dirty="0">
                <a:latin typeface="Calibri"/>
                <a:cs typeface="Calibri"/>
              </a:rPr>
              <a:t>0</a:t>
            </a:r>
            <a:r>
              <a:rPr sz="2000" b="1" spc="5" dirty="0">
                <a:latin typeface="Calibri"/>
                <a:cs typeface="Calibri"/>
              </a:rPr>
              <a:t>.</a:t>
            </a:r>
            <a:r>
              <a:rPr sz="2000" b="1" dirty="0">
                <a:latin typeface="Calibri"/>
                <a:cs typeface="Calibri"/>
              </a:rPr>
              <a:t>0</a:t>
            </a:r>
            <a:r>
              <a:rPr sz="2000" b="1" spc="5" dirty="0">
                <a:latin typeface="Calibri"/>
                <a:cs typeface="Calibri"/>
              </a:rPr>
              <a:t>1</a:t>
            </a:r>
            <a:r>
              <a:rPr sz="2000" b="1" dirty="0">
                <a:latin typeface="Calibri"/>
                <a:cs typeface="Calibri"/>
              </a:rPr>
              <a:t>5</a:t>
            </a:r>
            <a:r>
              <a:rPr sz="2000" b="1" spc="5" dirty="0">
                <a:latin typeface="Calibri"/>
                <a:cs typeface="Calibri"/>
              </a:rPr>
              <a:t>*</a:t>
            </a:r>
            <a:r>
              <a:rPr sz="2000" b="1" spc="-20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10" dirty="0">
                <a:latin typeface="Calibri"/>
                <a:cs typeface="Calibri"/>
              </a:rPr>
              <a:t>r</a:t>
            </a:r>
            <a:r>
              <a:rPr sz="2000" b="1" spc="-15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spc="-15" dirty="0">
                <a:latin typeface="Calibri"/>
                <a:cs typeface="Calibri"/>
              </a:rPr>
              <a:t>t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pH</a:t>
            </a:r>
            <a:r>
              <a:rPr sz="2000" b="1" spc="5" dirty="0">
                <a:latin typeface="Calibri"/>
                <a:cs typeface="Calibri"/>
              </a:rPr>
              <a:t>)</a:t>
            </a:r>
            <a:r>
              <a:rPr sz="2000" b="1" spc="10" dirty="0">
                <a:latin typeface="Calibri"/>
                <a:cs typeface="Calibri"/>
              </a:rPr>
              <a:t>-</a:t>
            </a:r>
            <a:r>
              <a:rPr sz="2000" b="1" spc="-15" dirty="0">
                <a:latin typeface="Calibri"/>
                <a:cs typeface="Calibri"/>
              </a:rPr>
              <a:t>(</a:t>
            </a:r>
            <a:r>
              <a:rPr sz="2000" b="1" dirty="0">
                <a:latin typeface="Calibri"/>
                <a:cs typeface="Calibri"/>
              </a:rPr>
              <a:t>0</a:t>
            </a:r>
            <a:r>
              <a:rPr sz="2000" b="1" spc="5" dirty="0">
                <a:latin typeface="Calibri"/>
                <a:cs typeface="Calibri"/>
              </a:rPr>
              <a:t>.</a:t>
            </a:r>
            <a:r>
              <a:rPr sz="2000" b="1" dirty="0">
                <a:latin typeface="Calibri"/>
                <a:cs typeface="Calibri"/>
              </a:rPr>
              <a:t>0</a:t>
            </a:r>
            <a:r>
              <a:rPr sz="2000" b="1" spc="5" dirty="0">
                <a:latin typeface="Calibri"/>
                <a:cs typeface="Calibri"/>
              </a:rPr>
              <a:t>0</a:t>
            </a:r>
            <a:r>
              <a:rPr sz="2000" b="1" dirty="0">
                <a:latin typeface="Calibri"/>
                <a:cs typeface="Calibri"/>
              </a:rPr>
              <a:t>1</a:t>
            </a:r>
            <a:r>
              <a:rPr sz="2000" b="1" spc="5" dirty="0">
                <a:latin typeface="Calibri"/>
                <a:cs typeface="Calibri"/>
              </a:rPr>
              <a:t>7</a:t>
            </a:r>
            <a:r>
              <a:rPr sz="2000" b="1" spc="-5" dirty="0">
                <a:latin typeface="Calibri"/>
                <a:cs typeface="Calibri"/>
              </a:rPr>
              <a:t>*(p</a:t>
            </a:r>
            <a:r>
              <a:rPr sz="2000" b="1" dirty="0">
                <a:latin typeface="Calibri"/>
                <a:cs typeface="Calibri"/>
              </a:rPr>
              <a:t>H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Br</a:t>
            </a:r>
            <a:r>
              <a:rPr sz="2000" b="1" spc="10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x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5" dirty="0">
                <a:latin typeface="Calibri"/>
                <a:cs typeface="Calibri"/>
              </a:rPr>
              <a:t>r</a:t>
            </a:r>
            <a:r>
              <a:rPr sz="2000" b="1" spc="-15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spc="-15" dirty="0">
                <a:latin typeface="Calibri"/>
                <a:cs typeface="Calibri"/>
              </a:rPr>
              <a:t>t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spc="10" dirty="0">
                <a:latin typeface="Calibri"/>
                <a:cs typeface="Calibri"/>
              </a:rPr>
              <a:t>d</a:t>
            </a:r>
            <a:r>
              <a:rPr sz="2025" b="1" spc="-15" baseline="24691" dirty="0">
                <a:latin typeface="Calibri"/>
                <a:cs typeface="Calibri"/>
              </a:rPr>
              <a:t>2</a:t>
            </a:r>
            <a:r>
              <a:rPr sz="2000" b="1" spc="-15" dirty="0">
                <a:latin typeface="Calibri"/>
                <a:cs typeface="Calibri"/>
              </a:rPr>
              <a:t>))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99720" indent="-28702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b="1" spc="5" dirty="0">
                <a:latin typeface="Calibri"/>
                <a:cs typeface="Calibri"/>
              </a:rPr>
              <a:t>O</a:t>
            </a:r>
            <a:r>
              <a:rPr sz="2000" b="1" spc="-15" dirty="0">
                <a:latin typeface="Calibri"/>
                <a:cs typeface="Calibri"/>
              </a:rPr>
              <a:t>p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spc="-35" dirty="0">
                <a:latin typeface="Calibri"/>
                <a:cs typeface="Calibri"/>
              </a:rPr>
              <a:t>r</a:t>
            </a:r>
            <a:r>
              <a:rPr sz="2000" b="1" spc="-40" dirty="0">
                <a:latin typeface="Calibri"/>
                <a:cs typeface="Calibri"/>
              </a:rPr>
              <a:t>a</a:t>
            </a:r>
            <a:r>
              <a:rPr sz="2000" b="1" spc="-10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i</a:t>
            </a:r>
            <a:r>
              <a:rPr sz="2000" b="1" spc="-15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g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pH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=((</a:t>
            </a:r>
            <a:r>
              <a:rPr sz="2000" b="1" spc="-175" dirty="0">
                <a:latin typeface="Calibri"/>
                <a:cs typeface="Calibri"/>
              </a:rPr>
              <a:t>T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mp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spc="-35" dirty="0">
                <a:latin typeface="Calibri"/>
                <a:cs typeface="Calibri"/>
              </a:rPr>
              <a:t>r</a:t>
            </a:r>
            <a:r>
              <a:rPr sz="2000" b="1" spc="-40" dirty="0">
                <a:latin typeface="Calibri"/>
                <a:cs typeface="Calibri"/>
              </a:rPr>
              <a:t>a</a:t>
            </a:r>
            <a:r>
              <a:rPr sz="2000" b="1" spc="-10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u</a:t>
            </a:r>
            <a:r>
              <a:rPr sz="2000" b="1" spc="-1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–</a:t>
            </a:r>
            <a:r>
              <a:rPr sz="2000" b="1" spc="-10" dirty="0">
                <a:latin typeface="Calibri"/>
                <a:cs typeface="Calibri"/>
              </a:rPr>
              <a:t> 25)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*(dp</a:t>
            </a:r>
            <a:r>
              <a:rPr sz="2000" b="1" spc="-15" dirty="0">
                <a:latin typeface="Calibri"/>
                <a:cs typeface="Calibri"/>
              </a:rPr>
              <a:t>H/</a:t>
            </a:r>
            <a:r>
              <a:rPr sz="2000" b="1" spc="-10" dirty="0">
                <a:latin typeface="Calibri"/>
                <a:cs typeface="Calibri"/>
              </a:rPr>
              <a:t>d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10" dirty="0">
                <a:latin typeface="Calibri"/>
                <a:cs typeface="Calibri"/>
              </a:rPr>
              <a:t>)+(pH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</a:t>
            </a:r>
            <a:r>
              <a:rPr sz="2000" b="1" spc="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ix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10" dirty="0">
                <a:latin typeface="Calibri"/>
                <a:cs typeface="Calibri"/>
              </a:rPr>
              <a:t>r</a:t>
            </a:r>
            <a:r>
              <a:rPr sz="2000" b="1" spc="-15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spc="-10" dirty="0">
                <a:latin typeface="Calibri"/>
                <a:cs typeface="Calibri"/>
              </a:rPr>
              <a:t>te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1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99720" marR="254635" indent="-28702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b="1" spc="-65" dirty="0">
                <a:latin typeface="Calibri"/>
                <a:cs typeface="Calibri"/>
              </a:rPr>
              <a:t>V</a:t>
            </a:r>
            <a:r>
              <a:rPr sz="2000" b="1" spc="-15" dirty="0">
                <a:latin typeface="Calibri"/>
                <a:cs typeface="Calibri"/>
              </a:rPr>
              <a:t>u</a:t>
            </a:r>
            <a:r>
              <a:rPr sz="2000" b="1" spc="-70" dirty="0">
                <a:latin typeface="Calibri"/>
                <a:cs typeface="Calibri"/>
              </a:rPr>
              <a:t>k</a:t>
            </a:r>
            <a:r>
              <a:rPr sz="2000" b="1" spc="-15" dirty="0">
                <a:latin typeface="Calibri"/>
                <a:cs typeface="Calibri"/>
              </a:rPr>
              <a:t>ov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</a:t>
            </a:r>
            <a:r>
              <a:rPr sz="2000" b="1" spc="-20" dirty="0">
                <a:latin typeface="Calibri"/>
                <a:cs typeface="Calibri"/>
              </a:rPr>
              <a:t>L</a:t>
            </a:r>
            <a:r>
              <a:rPr sz="2000" b="1" spc="-15" dirty="0">
                <a:latin typeface="Calibri"/>
                <a:cs typeface="Calibri"/>
              </a:rPr>
              <a:t>og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K)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=1</a:t>
            </a:r>
            <a:r>
              <a:rPr sz="2000" b="1" spc="-15" dirty="0">
                <a:latin typeface="Calibri"/>
                <a:cs typeface="Calibri"/>
              </a:rPr>
              <a:t>6</a:t>
            </a:r>
            <a:r>
              <a:rPr sz="2000" b="1" spc="-5" dirty="0">
                <a:latin typeface="Calibri"/>
                <a:cs typeface="Calibri"/>
              </a:rPr>
              <a:t>.</a:t>
            </a:r>
            <a:r>
              <a:rPr sz="2000" b="1" spc="-15" dirty="0">
                <a:latin typeface="Calibri"/>
                <a:cs typeface="Calibri"/>
              </a:rPr>
              <a:t>9</a:t>
            </a:r>
            <a:r>
              <a:rPr sz="2000" b="1" spc="-5" dirty="0">
                <a:latin typeface="Calibri"/>
                <a:cs typeface="Calibri"/>
              </a:rPr>
              <a:t>1</a:t>
            </a:r>
            <a:r>
              <a:rPr sz="2000" b="1" spc="-10" dirty="0">
                <a:latin typeface="Calibri"/>
                <a:cs typeface="Calibri"/>
              </a:rPr>
              <a:t>+</a:t>
            </a:r>
            <a:r>
              <a:rPr sz="2000" b="1" spc="-55" dirty="0">
                <a:latin typeface="Calibri"/>
                <a:cs typeface="Calibri"/>
              </a:rPr>
              <a:t>L</a:t>
            </a:r>
            <a:r>
              <a:rPr sz="2000" b="1" spc="5" dirty="0">
                <a:latin typeface="Calibri"/>
                <a:cs typeface="Calibri"/>
              </a:rPr>
              <a:t>O</a:t>
            </a:r>
            <a:r>
              <a:rPr sz="2000" b="1" spc="-15" dirty="0">
                <a:latin typeface="Calibri"/>
                <a:cs typeface="Calibri"/>
              </a:rPr>
              <a:t>G(Dens</a:t>
            </a:r>
            <a:r>
              <a:rPr sz="2000" b="1" spc="0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ty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m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10" dirty="0">
                <a:latin typeface="Calibri"/>
                <a:cs typeface="Calibri"/>
              </a:rPr>
              <a:t>r</a:t>
            </a:r>
            <a:r>
              <a:rPr sz="2000" b="1" spc="-15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spc="-10" dirty="0">
                <a:latin typeface="Calibri"/>
                <a:cs typeface="Calibri"/>
              </a:rPr>
              <a:t>ted*(</a:t>
            </a:r>
            <a:r>
              <a:rPr sz="2000" b="1" spc="20" dirty="0">
                <a:latin typeface="Calibri"/>
                <a:cs typeface="Calibri"/>
              </a:rPr>
              <a:t>1</a:t>
            </a:r>
            <a:r>
              <a:rPr sz="2000" b="1" spc="5" dirty="0">
                <a:latin typeface="Calibri"/>
                <a:cs typeface="Calibri"/>
              </a:rPr>
              <a:t>-</a:t>
            </a:r>
            <a:r>
              <a:rPr sz="2000" b="1" spc="-10" dirty="0">
                <a:latin typeface="Calibri"/>
                <a:cs typeface="Calibri"/>
              </a:rPr>
              <a:t>(</a:t>
            </a:r>
            <a:r>
              <a:rPr sz="2000" b="1" spc="-20" dirty="0">
                <a:latin typeface="Calibri"/>
                <a:cs typeface="Calibri"/>
              </a:rPr>
              <a:t>B</a:t>
            </a:r>
            <a:r>
              <a:rPr sz="2000" b="1" spc="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-15" dirty="0">
                <a:latin typeface="Calibri"/>
                <a:cs typeface="Calibri"/>
              </a:rPr>
              <a:t>x/</a:t>
            </a:r>
            <a:r>
              <a:rPr sz="2000" b="1" spc="-10" dirty="0">
                <a:latin typeface="Calibri"/>
                <a:cs typeface="Calibri"/>
              </a:rPr>
              <a:t>1</a:t>
            </a:r>
            <a:r>
              <a:rPr sz="2000" b="1" spc="-15" dirty="0">
                <a:latin typeface="Calibri"/>
                <a:cs typeface="Calibri"/>
              </a:rPr>
              <a:t>0</a:t>
            </a:r>
            <a:r>
              <a:rPr sz="2000" b="1" spc="-5" dirty="0">
                <a:latin typeface="Calibri"/>
                <a:cs typeface="Calibri"/>
              </a:rPr>
              <a:t>0</a:t>
            </a:r>
            <a:r>
              <a:rPr sz="2000" b="1" spc="-10" dirty="0">
                <a:latin typeface="Calibri"/>
                <a:cs typeface="Calibri"/>
              </a:rPr>
              <a:t>)</a:t>
            </a:r>
            <a:r>
              <a:rPr sz="2000" b="1" spc="-20" dirty="0">
                <a:latin typeface="Calibri"/>
                <a:cs typeface="Calibri"/>
              </a:rPr>
              <a:t>)</a:t>
            </a:r>
            <a:r>
              <a:rPr sz="2000" b="1" spc="-5" dirty="0">
                <a:latin typeface="Calibri"/>
                <a:cs typeface="Calibri"/>
              </a:rPr>
              <a:t>)</a:t>
            </a:r>
            <a:r>
              <a:rPr sz="2000" b="1" dirty="0">
                <a:latin typeface="Calibri"/>
                <a:cs typeface="Calibri"/>
              </a:rPr>
              <a:t>- </a:t>
            </a:r>
            <a:r>
              <a:rPr sz="2000" b="1" spc="-10" dirty="0">
                <a:latin typeface="Calibri"/>
                <a:cs typeface="Calibri"/>
              </a:rPr>
              <a:t>(56</a:t>
            </a:r>
            <a:r>
              <a:rPr sz="2000" b="1" spc="-15" dirty="0">
                <a:latin typeface="Calibri"/>
                <a:cs typeface="Calibri"/>
              </a:rPr>
              <a:t>7</a:t>
            </a:r>
            <a:r>
              <a:rPr sz="2000" b="1" spc="-5" dirty="0">
                <a:latin typeface="Calibri"/>
                <a:cs typeface="Calibri"/>
              </a:rPr>
              <a:t>0</a:t>
            </a:r>
            <a:r>
              <a:rPr sz="2000" b="1" spc="-10" dirty="0">
                <a:latin typeface="Calibri"/>
                <a:cs typeface="Calibri"/>
              </a:rPr>
              <a:t>/(27</a:t>
            </a:r>
            <a:r>
              <a:rPr sz="2000" b="1" spc="-15" dirty="0">
                <a:latin typeface="Calibri"/>
                <a:cs typeface="Calibri"/>
              </a:rPr>
              <a:t>3</a:t>
            </a:r>
            <a:r>
              <a:rPr sz="2000" b="1" spc="-5" dirty="0">
                <a:latin typeface="Calibri"/>
                <a:cs typeface="Calibri"/>
              </a:rPr>
              <a:t>+</a:t>
            </a:r>
            <a:r>
              <a:rPr sz="2000" b="1" spc="5" dirty="0">
                <a:latin typeface="Calibri"/>
                <a:cs typeface="Calibri"/>
              </a:rPr>
              <a:t>O</a:t>
            </a:r>
            <a:r>
              <a:rPr sz="2000" b="1" spc="-15" dirty="0">
                <a:latin typeface="Calibri"/>
                <a:cs typeface="Calibri"/>
              </a:rPr>
              <a:t>p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spc="-35" dirty="0">
                <a:latin typeface="Calibri"/>
                <a:cs typeface="Calibri"/>
              </a:rPr>
              <a:t>r</a:t>
            </a:r>
            <a:r>
              <a:rPr sz="2000" b="1" spc="-20" dirty="0">
                <a:latin typeface="Calibri"/>
                <a:cs typeface="Calibri"/>
              </a:rPr>
              <a:t>a</a:t>
            </a:r>
            <a:r>
              <a:rPr sz="2000" b="1" spc="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-3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g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mp)</a:t>
            </a:r>
            <a:r>
              <a:rPr sz="2000" b="1" spc="5" dirty="0">
                <a:latin typeface="Calibri"/>
                <a:cs typeface="Calibri"/>
              </a:rPr>
              <a:t>)-O</a:t>
            </a:r>
            <a:r>
              <a:rPr sz="2000" b="1" spc="-15" dirty="0">
                <a:latin typeface="Calibri"/>
                <a:cs typeface="Calibri"/>
              </a:rPr>
              <a:t>p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spc="-35" dirty="0">
                <a:latin typeface="Calibri"/>
                <a:cs typeface="Calibri"/>
              </a:rPr>
              <a:t>r</a:t>
            </a:r>
            <a:r>
              <a:rPr sz="2000" b="1" spc="-40" dirty="0">
                <a:latin typeface="Calibri"/>
                <a:cs typeface="Calibri"/>
              </a:rPr>
              <a:t>a</a:t>
            </a:r>
            <a:r>
              <a:rPr sz="2000" b="1" spc="-10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i</a:t>
            </a:r>
            <a:r>
              <a:rPr sz="2000" b="1" spc="-15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g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pH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849359" y="90423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500">
              <a:latin typeface="Calibri"/>
              <a:cs typeface="Calibri"/>
            </a:endParaRPr>
          </a:p>
        </p:txBody>
      </p:sp>
      <p:graphicFrame>
        <p:nvGraphicFramePr>
          <p:cNvPr id="98" name="object 98"/>
          <p:cNvGraphicFramePr>
            <a:graphicFrameLocks noGrp="1"/>
          </p:cNvGraphicFramePr>
          <p:nvPr/>
        </p:nvGraphicFramePr>
        <p:xfrm>
          <a:off x="2107287" y="1143000"/>
          <a:ext cx="6828472" cy="2086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3149"/>
                <a:gridCol w="466750"/>
                <a:gridCol w="642453"/>
                <a:gridCol w="413289"/>
                <a:gridCol w="516771"/>
                <a:gridCol w="612163"/>
                <a:gridCol w="487799"/>
                <a:gridCol w="517635"/>
                <a:gridCol w="628463"/>
              </a:tblGrid>
              <a:tr h="462508"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tabLst>
                          <a:tab pos="544830" algn="l"/>
                          <a:tab pos="995044" algn="l"/>
                          <a:tab pos="1472565" algn="l"/>
                          <a:tab pos="1896745" algn="l"/>
                          <a:tab pos="2285365" algn="l"/>
                        </a:tabLst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	G	H	I	J	</a:t>
                      </a:r>
                      <a:r>
                        <a:rPr sz="1650" b="1" baseline="25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1650" baseline="2525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938953"/>
                    </a:solidFill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938953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938953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938953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938953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77923B"/>
                    </a:solidFill>
                  </a:tcPr>
                </a:tc>
              </a:tr>
              <a:tr h="1323788">
                <a:tc>
                  <a:txBody>
                    <a:bodyPr/>
                    <a:lstStyle/>
                    <a:p>
                      <a:pPr marR="55880" algn="ctr">
                        <a:lnSpc>
                          <a:spcPct val="100000"/>
                        </a:lnSpc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w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R="5905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baseline="24305" dirty="0">
                          <a:latin typeface="Arial"/>
                          <a:cs typeface="Arial"/>
                        </a:rPr>
                        <a:t>3 </a:t>
                      </a:r>
                      <a:r>
                        <a:rPr sz="1200" spc="-135" baseline="24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hr</a:t>
                      </a:r>
                      <a:r>
                        <a:rPr sz="1200" spc="-15" baseline="24305" dirty="0">
                          <a:latin typeface="Arial"/>
                          <a:cs typeface="Arial"/>
                        </a:rPr>
                        <a:t>-1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5405" marR="120014" algn="ctr">
                        <a:lnSpc>
                          <a:spcPct val="115300"/>
                        </a:lnSpc>
                        <a:spcBef>
                          <a:spcPts val="18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v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ss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 (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7" baseline="2430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0805" marR="142875" indent="-4445" algn="ctr">
                        <a:lnSpc>
                          <a:spcPct val="121600"/>
                        </a:lnSpc>
                        <a:spcBef>
                          <a:spcPts val="8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 (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nu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s)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R="58419" algn="ctr">
                        <a:lnSpc>
                          <a:spcPts val="13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baseline="-16203" dirty="0">
                          <a:latin typeface="Arial"/>
                          <a:cs typeface="Arial"/>
                        </a:rPr>
                        <a:t>C</a:t>
                      </a:r>
                      <a:endParaRPr sz="1800" baseline="-16203">
                        <a:latin typeface="Arial"/>
                        <a:cs typeface="Arial"/>
                      </a:endParaRPr>
                    </a:p>
                    <a:p>
                      <a:pPr marL="200025" marR="231140" indent="332740">
                        <a:lnSpc>
                          <a:spcPct val="148500"/>
                        </a:lnSpc>
                        <a:spcBef>
                          <a:spcPts val="89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pH Den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ty 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R="3302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(Br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x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R="3111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39052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dpH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dT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367665" marR="399415" indent="6985">
                        <a:lnSpc>
                          <a:spcPct val="1153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KOV (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Lo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(K)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(K)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3930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Lo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</a:pPr>
                      <a:r>
                        <a:rPr sz="1200" spc="-114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R="3365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hou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395605" marR="104139" indent="-325120">
                        <a:lnSpc>
                          <a:spcPct val="1153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 (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hou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-15" baseline="2430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7" baseline="2430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solidFill>
                      <a:srgbClr val="C3D59B"/>
                    </a:solidFill>
                  </a:tcPr>
                </a:tc>
              </a:tr>
              <a:tr h="300503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tabLst>
                          <a:tab pos="455930" algn="l"/>
                          <a:tab pos="901065" algn="l"/>
                          <a:tab pos="1409065" algn="l"/>
                          <a:tab pos="1833245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24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.4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.0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49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.3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.0  </a:t>
                      </a:r>
                      <a:r>
                        <a:rPr sz="12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aseline="13888" dirty="0">
                          <a:latin typeface="Arial"/>
                          <a:cs typeface="Arial"/>
                        </a:rPr>
                        <a:t>1.303</a:t>
                      </a:r>
                      <a:endParaRPr sz="1500" baseline="13888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5.56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000" spc="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3.0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5.41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spc="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5.11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7.8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0.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39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6.34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0.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024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849359" y="90423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150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5425" y="457200"/>
          <a:ext cx="8686800" cy="58674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63524"/>
                <a:gridCol w="684276"/>
                <a:gridCol w="723900"/>
                <a:gridCol w="723900"/>
                <a:gridCol w="723900"/>
                <a:gridCol w="723900"/>
              </a:tblGrid>
              <a:tr h="1669541"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</a:pPr>
                      <a:r>
                        <a:rPr sz="1600" b="1" i="1" spc="-125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on</a:t>
                      </a:r>
                      <a:r>
                        <a:rPr sz="1600" b="1" i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sz="1600" b="1" i="1" spc="5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x p</a:t>
                      </a:r>
                      <a:r>
                        <a:rPr sz="1600" b="1" i="1" spc="-15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r 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h</a:t>
                      </a: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ur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sz="1600" b="1" i="1" spc="5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x 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i="1" spc="5" dirty="0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sz="1600" b="1" i="1" spc="5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ty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</a:pPr>
                      <a:r>
                        <a:rPr sz="1600" spc="-145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600" spc="-15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16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5" dirty="0">
                          <a:latin typeface="Arial Narrow"/>
                          <a:cs typeface="Arial Narrow"/>
                        </a:rPr>
                        <a:t>pe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6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5" dirty="0">
                          <a:latin typeface="Arial Narrow"/>
                          <a:cs typeface="Arial Narrow"/>
                        </a:rPr>
                        <a:t>hou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r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677545" marR="3810" indent="-676275">
                        <a:lnSpc>
                          <a:spcPct val="100000"/>
                        </a:lnSpc>
                        <a:tabLst>
                          <a:tab pos="1392555" algn="l"/>
                        </a:tabLst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1600" spc="5" dirty="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w</a:t>
                      </a:r>
                      <a:r>
                        <a:rPr sz="16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Ra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e	(</a:t>
                      </a:r>
                      <a:r>
                        <a:rPr sz="1600" spc="20" dirty="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sz="1575" baseline="34391" dirty="0">
                          <a:latin typeface="Arial Narrow"/>
                          <a:cs typeface="Arial Narrow"/>
                        </a:rPr>
                        <a:t>3 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h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575" spc="-15" baseline="34391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1575" spc="-7" baseline="34391" dirty="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667385" marR="168910" indent="-497840">
                        <a:lnSpc>
                          <a:spcPct val="100000"/>
                        </a:lnSpc>
                      </a:pPr>
                      <a:r>
                        <a:rPr sz="1600" b="1" i="1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600" b="1" i="1" spc="-15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nti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1600" b="1" i="1" spc="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vesse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l (</a:t>
                      </a: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sz="1575" b="1" i="1" spc="-7" baseline="37037" dirty="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Re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en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600" spc="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n </a:t>
                      </a:r>
                      <a:r>
                        <a:rPr sz="16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5" dirty="0">
                          <a:latin typeface="Arial Narrow"/>
                          <a:cs typeface="Arial Narrow"/>
                        </a:rPr>
                        <a:t>(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sz="1600" spc="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1600" spc="10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tabLst>
                          <a:tab pos="1447165" algn="l"/>
                        </a:tabLst>
                      </a:pP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Op</a:t>
                      </a:r>
                      <a:r>
                        <a:rPr sz="1600" b="1" i="1" spc="-15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600" b="1" i="1" spc="5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600" b="1" i="1" spc="-1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ti</a:t>
                      </a: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sz="1600" b="1" i="1" spc="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i="1" spc="-125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600" b="1" i="1" spc="-15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p	</a:t>
                      </a:r>
                      <a:r>
                        <a:rPr sz="1575" b="1" i="1" spc="7" baseline="37037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C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</a:pP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pH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145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16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1600" spc="5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6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x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po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d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/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5" dirty="0">
                          <a:latin typeface="Arial Narrow"/>
                          <a:cs typeface="Arial Narrow"/>
                        </a:rPr>
                        <a:t>hou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r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1600" spc="5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600" spc="5" dirty="0">
                          <a:latin typeface="Arial Narrow"/>
                          <a:cs typeface="Arial Narrow"/>
                        </a:rPr>
                        <a:t> i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v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rt</a:t>
                      </a:r>
                      <a:r>
                        <a:rPr sz="1600" spc="-15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d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600" b="1" dirty="0">
                          <a:latin typeface="Arial Narrow"/>
                          <a:cs typeface="Arial Narrow"/>
                        </a:rPr>
                        <a:t>(hou</a:t>
                      </a:r>
                      <a:r>
                        <a:rPr sz="1600" b="1" spc="5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575" b="1" spc="-15" baseline="37037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1575" b="1" spc="-7" baseline="37037" dirty="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tabLst>
                          <a:tab pos="405765" algn="l"/>
                        </a:tabLst>
                      </a:pPr>
                      <a:r>
                        <a:rPr sz="1600" spc="-145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600" spc="-15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n	S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600" spc="-15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6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1600" spc="-1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v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rt</a:t>
                      </a:r>
                      <a:r>
                        <a:rPr sz="1600" spc="-15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d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3492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600" b="1" dirty="0">
                          <a:latin typeface="Arial Narrow"/>
                          <a:cs typeface="Arial Narrow"/>
                        </a:rPr>
                        <a:t>(</a:t>
                      </a:r>
                      <a:r>
                        <a:rPr sz="1600" b="1" spc="-15" dirty="0">
                          <a:latin typeface="Arial Narrow"/>
                          <a:cs typeface="Arial Narrow"/>
                        </a:rPr>
                        <a:t>W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ee</a:t>
                      </a:r>
                      <a:r>
                        <a:rPr sz="1600" b="1" spc="-15" dirty="0">
                          <a:latin typeface="Arial Narrow"/>
                          <a:cs typeface="Arial Narrow"/>
                        </a:rPr>
                        <a:t>k</a:t>
                      </a:r>
                      <a:r>
                        <a:rPr sz="1575" b="1" spc="-15" baseline="37037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1575" b="1" spc="-7" baseline="37037" dirty="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</a:tr>
              <a:tr h="262382"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20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63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99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31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7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24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20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49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3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75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002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7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</a:tr>
              <a:tr h="262381"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20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63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99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31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7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24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15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36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75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001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8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7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</a:tr>
              <a:tr h="262382"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20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63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99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31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7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24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10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24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6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75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001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2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8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</a:tr>
              <a:tr h="262382"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20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63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99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31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7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24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15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36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85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002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7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</a:tr>
              <a:tr h="262381"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20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63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99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31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7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24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15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36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75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000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8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90" dirty="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b="1" i="1" spc="-15" dirty="0">
                          <a:latin typeface="Arial Narrow"/>
                          <a:cs typeface="Arial Narrow"/>
                        </a:rPr>
                        <a:t>20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b="1" i="1" spc="-15" dirty="0">
                          <a:latin typeface="Arial Narrow"/>
                          <a:cs typeface="Arial Narrow"/>
                        </a:rPr>
                        <a:t>63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b="1" i="1" spc="-15" dirty="0">
                          <a:latin typeface="Arial Narrow"/>
                          <a:cs typeface="Arial Narrow"/>
                        </a:rPr>
                        <a:t>99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5" dirty="0">
                          <a:latin typeface="Arial Narrow"/>
                          <a:cs typeface="Arial Narrow"/>
                        </a:rPr>
                        <a:t>31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7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5" dirty="0">
                          <a:latin typeface="Arial Narrow"/>
                          <a:cs typeface="Arial Narrow"/>
                        </a:rPr>
                        <a:t>24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</a:pPr>
                      <a:r>
                        <a:rPr sz="1600" b="1" i="1" spc="-15" dirty="0">
                          <a:latin typeface="Arial Narrow"/>
                          <a:cs typeface="Arial Narrow"/>
                        </a:rPr>
                        <a:t>15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1600" spc="-15" dirty="0">
                          <a:latin typeface="Arial Narrow"/>
                          <a:cs typeface="Arial Narrow"/>
                        </a:rPr>
                        <a:t>36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i="1" spc="-15" dirty="0">
                          <a:latin typeface="Arial Narrow"/>
                          <a:cs typeface="Arial Narrow"/>
                        </a:rPr>
                        <a:t>65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b="1" i="1" spc="-15" dirty="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</a:pPr>
                      <a:r>
                        <a:rPr sz="1600" spc="-15" dirty="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spc="-15" dirty="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600" b="1" spc="-15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15" dirty="0">
                          <a:latin typeface="Arial Narrow"/>
                          <a:cs typeface="Arial Narrow"/>
                        </a:rPr>
                        <a:t>000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2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3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</a:tr>
              <a:tr h="262381"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20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63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99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31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7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24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15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36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75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8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000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</a:tr>
              <a:tr h="262381"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20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63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99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31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7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24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15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36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75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7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000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3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</a:tr>
              <a:tr h="262381"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b="1" i="1" spc="-15" dirty="0">
                          <a:latin typeface="Arial Narrow"/>
                          <a:cs typeface="Arial Narrow"/>
                        </a:rPr>
                        <a:t>20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b="1" i="1" spc="-15" dirty="0">
                          <a:latin typeface="Arial Narrow"/>
                          <a:cs typeface="Arial Narrow"/>
                        </a:rPr>
                        <a:t>63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b="1" i="1" spc="-15" dirty="0">
                          <a:latin typeface="Arial Narrow"/>
                          <a:cs typeface="Arial Narrow"/>
                        </a:rPr>
                        <a:t>99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5" dirty="0">
                          <a:latin typeface="Arial Narrow"/>
                          <a:cs typeface="Arial Narrow"/>
                        </a:rPr>
                        <a:t>31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7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5" dirty="0">
                          <a:latin typeface="Arial Narrow"/>
                          <a:cs typeface="Arial Narrow"/>
                        </a:rPr>
                        <a:t>24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</a:pPr>
                      <a:r>
                        <a:rPr sz="1600" b="1" i="1" spc="-15" dirty="0">
                          <a:latin typeface="Arial Narrow"/>
                          <a:cs typeface="Arial Narrow"/>
                        </a:rPr>
                        <a:t>15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1600" spc="-15" dirty="0">
                          <a:latin typeface="Arial Narrow"/>
                          <a:cs typeface="Arial Narrow"/>
                        </a:rPr>
                        <a:t>36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i="1" spc="-15" dirty="0">
                          <a:latin typeface="Arial Narrow"/>
                          <a:cs typeface="Arial Narrow"/>
                        </a:rPr>
                        <a:t>75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b="1" i="1" spc="-15" dirty="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</a:pPr>
                      <a:r>
                        <a:rPr sz="1600" spc="-15" dirty="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spc="-15" dirty="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600" b="1" spc="-15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15" dirty="0">
                          <a:latin typeface="Arial Narrow"/>
                          <a:cs typeface="Arial Narrow"/>
                        </a:rPr>
                        <a:t>001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8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7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</a:tr>
              <a:tr h="262382"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20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63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99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31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7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24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15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36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75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5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014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2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3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</a:tr>
              <a:tr h="262381"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20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67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99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29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22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15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40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75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5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9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6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000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7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90" dirty="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10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8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</a:tr>
              <a:tr h="262381"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b="1" i="1" spc="-15" dirty="0">
                          <a:latin typeface="Arial Narrow"/>
                          <a:cs typeface="Arial Narrow"/>
                        </a:rPr>
                        <a:t>20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b="1" i="1" spc="-15" dirty="0">
                          <a:latin typeface="Arial Narrow"/>
                          <a:cs typeface="Arial Narrow"/>
                        </a:rPr>
                        <a:t>63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b="1" i="1" spc="-15" dirty="0">
                          <a:latin typeface="Arial Narrow"/>
                          <a:cs typeface="Arial Narrow"/>
                        </a:rPr>
                        <a:t>99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5" dirty="0">
                          <a:latin typeface="Arial Narrow"/>
                          <a:cs typeface="Arial Narrow"/>
                        </a:rPr>
                        <a:t>31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5" dirty="0">
                          <a:latin typeface="Arial Narrow"/>
                          <a:cs typeface="Arial Narrow"/>
                        </a:rPr>
                        <a:t>24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</a:pPr>
                      <a:r>
                        <a:rPr sz="1600" b="1" i="1" spc="-15" dirty="0">
                          <a:latin typeface="Arial Narrow"/>
                          <a:cs typeface="Arial Narrow"/>
                        </a:rPr>
                        <a:t>15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1600" spc="-15" dirty="0">
                          <a:latin typeface="Arial Narrow"/>
                          <a:cs typeface="Arial Narrow"/>
                        </a:rPr>
                        <a:t>37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3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i="1" spc="-15" dirty="0">
                          <a:latin typeface="Arial Narrow"/>
                          <a:cs typeface="Arial Narrow"/>
                        </a:rPr>
                        <a:t>75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b="1" i="1" spc="-15" dirty="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</a:pPr>
                      <a:r>
                        <a:rPr sz="1600" spc="-15" dirty="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spc="-15" dirty="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600" b="1" spc="-15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15" dirty="0">
                          <a:latin typeface="Arial Narrow"/>
                          <a:cs typeface="Arial Narrow"/>
                        </a:rPr>
                        <a:t>000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8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90" dirty="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13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</a:tr>
              <a:tr h="262254"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20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60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99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33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3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25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15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34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7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75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6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000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8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90" dirty="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16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</a:tr>
              <a:tr h="262420"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20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63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99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31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7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24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15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36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75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000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8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90" dirty="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14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3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</a:tr>
              <a:tr h="262369"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20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63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98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31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7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24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15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36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75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2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000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7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90" dirty="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12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</a:tr>
              <a:tr h="262369"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20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63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97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31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7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24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15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36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75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b="1" i="1" spc="-10" dirty="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1600" b="1" i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i="1" dirty="0">
                          <a:latin typeface="Arial Narrow"/>
                          <a:cs typeface="Arial Narrow"/>
                        </a:rPr>
                        <a:t>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6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000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7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600" b="1" spc="-90" dirty="0">
                          <a:latin typeface="Arial Narrow"/>
                          <a:cs typeface="Arial Narrow"/>
                        </a:rPr>
                        <a:t>11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57" y="1242456"/>
            <a:ext cx="7386955" cy="183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2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2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30" dirty="0">
                <a:latin typeface="Calibri"/>
                <a:cs typeface="Calibri"/>
              </a:rPr>
              <a:t>r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5" dirty="0">
                <a:latin typeface="Calibri"/>
                <a:cs typeface="Calibri"/>
              </a:rPr>
              <a:t>o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24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15" dirty="0">
                <a:latin typeface="Calibri"/>
                <a:cs typeface="Calibri"/>
              </a:rPr>
              <a:t>m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5" dirty="0">
                <a:latin typeface="Calibri"/>
                <a:cs typeface="Calibri"/>
              </a:rPr>
              <a:t>rt</a:t>
            </a:r>
            <a:r>
              <a:rPr sz="2800" b="1" spc="-1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2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2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5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-3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ol</a:t>
            </a:r>
            <a:r>
              <a:rPr sz="2800" b="1" spc="2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2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</a:t>
            </a:r>
            <a:r>
              <a:rPr sz="2800" b="1" dirty="0">
                <a:latin typeface="Calibri"/>
                <a:cs typeface="Calibri"/>
              </a:rPr>
              <a:t>H</a:t>
            </a:r>
            <a:r>
              <a:rPr sz="2800" b="1" spc="24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2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oces</a:t>
            </a:r>
            <a:r>
              <a:rPr sz="2800" b="1" spc="-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.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Run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ose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eut</a:t>
            </a:r>
            <a:r>
              <a:rPr sz="2800" b="1" spc="-6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al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ssib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R="99060" algn="ctr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–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b="1" spc="-70" dirty="0">
                <a:latin typeface="Calibri"/>
                <a:cs typeface="Calibri"/>
              </a:rPr>
              <a:t>K</a:t>
            </a:r>
            <a:r>
              <a:rPr sz="2800" b="1" spc="-10" dirty="0">
                <a:latin typeface="Calibri"/>
                <a:cs typeface="Calibri"/>
              </a:rPr>
              <a:t>ee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40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mp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5" dirty="0">
                <a:latin typeface="Calibri"/>
                <a:cs typeface="Calibri"/>
              </a:rPr>
              <a:t>r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tu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ssib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4394" y="3185302"/>
            <a:ext cx="1685289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–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M</a:t>
            </a:r>
            <a:r>
              <a:rPr sz="2800" b="1" spc="-3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mi</a:t>
            </a:r>
            <a:r>
              <a:rPr sz="2800" b="1" spc="1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2215" y="3206750"/>
            <a:ext cx="50539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01800" algn="l"/>
                <a:tab pos="2237740" algn="l"/>
                <a:tab pos="2964815" algn="l"/>
                <a:tab pos="3475354" algn="l"/>
                <a:tab pos="4011295" algn="l"/>
                <a:tab pos="4864735" algn="l"/>
              </a:tabLst>
            </a:pP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,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r	</a:t>
            </a:r>
            <a:r>
              <a:rPr sz="2800" b="1" spc="-20" dirty="0">
                <a:latin typeface="Calibri"/>
                <a:cs typeface="Calibri"/>
              </a:rPr>
              <a:t>ru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2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5" dirty="0">
                <a:latin typeface="Calibri"/>
                <a:cs typeface="Calibri"/>
              </a:rPr>
              <a:t>h</a:t>
            </a:r>
            <a:r>
              <a:rPr sz="2800" b="1" spc="-20" dirty="0">
                <a:latin typeface="Calibri"/>
                <a:cs typeface="Calibri"/>
              </a:rPr>
              <a:t>ig</a:t>
            </a:r>
            <a:r>
              <a:rPr sz="2800" b="1" spc="-15" dirty="0">
                <a:latin typeface="Calibri"/>
                <a:cs typeface="Calibri"/>
              </a:rPr>
              <a:t>h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5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257" y="3633485"/>
            <a:ext cx="7386955" cy="2503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6920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th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u</a:t>
            </a:r>
            <a:r>
              <a:rPr sz="2800" b="1" spc="-5" dirty="0">
                <a:latin typeface="Calibri"/>
                <a:cs typeface="Calibri"/>
              </a:rPr>
              <a:t>g</a:t>
            </a:r>
            <a:r>
              <a:rPr sz="2800" b="1" spc="-15" dirty="0">
                <a:latin typeface="Calibri"/>
                <a:cs typeface="Calibri"/>
              </a:rPr>
              <a:t>h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15" dirty="0">
                <a:latin typeface="Calibri"/>
                <a:cs typeface="Calibri"/>
              </a:rPr>
              <a:t>u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ssi</a:t>
            </a:r>
            <a:r>
              <a:rPr sz="2800" b="1" spc="-10" dirty="0">
                <a:latin typeface="Calibri"/>
                <a:cs typeface="Calibri"/>
              </a:rPr>
              <a:t>b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Wh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e   </a:t>
            </a:r>
            <a:r>
              <a:rPr sz="2800" b="1" spc="-2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qu</a:t>
            </a:r>
            <a:r>
              <a:rPr sz="2800" b="1" spc="-3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pme</a:t>
            </a:r>
            <a:r>
              <a:rPr sz="2800" b="1" spc="-40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  </a:t>
            </a:r>
            <a:r>
              <a:rPr sz="2800" b="1" spc="-27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   </a:t>
            </a:r>
            <a:r>
              <a:rPr sz="2800" b="1" spc="-29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ru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   </a:t>
            </a:r>
            <a:r>
              <a:rPr sz="2800" b="1" spc="-29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   </a:t>
            </a:r>
            <a:r>
              <a:rPr sz="2800" b="1" spc="-27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pa</a:t>
            </a:r>
            <a:r>
              <a:rPr sz="2800" b="1" spc="-7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5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,</a:t>
            </a:r>
            <a:r>
              <a:rPr sz="2800" b="1" dirty="0">
                <a:latin typeface="Calibri"/>
                <a:cs typeface="Calibri"/>
              </a:rPr>
              <a:t>   </a:t>
            </a:r>
            <a:r>
              <a:rPr sz="2800" b="1" spc="-28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spc="-10" dirty="0">
                <a:latin typeface="Calibri"/>
                <a:cs typeface="Calibri"/>
              </a:rPr>
              <a:t>h</a:t>
            </a:r>
            <a:r>
              <a:rPr sz="2800" b="1" spc="5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n th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u</a:t>
            </a:r>
            <a:r>
              <a:rPr sz="2800" b="1" spc="-20" dirty="0">
                <a:latin typeface="Calibri"/>
                <a:cs typeface="Calibri"/>
              </a:rPr>
              <a:t>g</a:t>
            </a:r>
            <a:r>
              <a:rPr sz="2800" b="1" spc="-30" dirty="0">
                <a:latin typeface="Calibri"/>
                <a:cs typeface="Calibri"/>
              </a:rPr>
              <a:t>h</a:t>
            </a:r>
            <a:r>
              <a:rPr sz="2800" b="1" spc="-15" dirty="0">
                <a:latin typeface="Calibri"/>
                <a:cs typeface="Calibri"/>
              </a:rPr>
              <a:t>put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1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45" dirty="0">
                <a:latin typeface="Calibri"/>
                <a:cs typeface="Calibri"/>
              </a:rPr>
              <a:t>p</a:t>
            </a:r>
            <a:r>
              <a:rPr sz="2800" b="1" spc="-10" dirty="0">
                <a:latin typeface="Calibri"/>
                <a:cs typeface="Calibri"/>
              </a:rPr>
              <a:t>s,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1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2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17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an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17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105" dirty="0">
                <a:latin typeface="Calibri"/>
                <a:cs typeface="Calibri"/>
              </a:rPr>
              <a:t>k</a:t>
            </a:r>
            <a:r>
              <a:rPr sz="2800" b="1" dirty="0">
                <a:latin typeface="Calibri"/>
                <a:cs typeface="Calibri"/>
              </a:rPr>
              <a:t>e </a:t>
            </a:r>
            <a:r>
              <a:rPr sz="2800" b="1" spc="1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qu</a:t>
            </a:r>
            <a:r>
              <a:rPr sz="2800" b="1" spc="-3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pm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20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off </a:t>
            </a:r>
            <a:r>
              <a:rPr sz="2800" b="1" spc="-20" dirty="0">
                <a:latin typeface="Calibri"/>
                <a:cs typeface="Calibri"/>
              </a:rPr>
              <a:t>li</a:t>
            </a:r>
            <a:r>
              <a:rPr sz="2800" b="1" dirty="0">
                <a:latin typeface="Calibri"/>
                <a:cs typeface="Calibri"/>
              </a:rPr>
              <a:t>ne </a:t>
            </a:r>
            <a:r>
              <a:rPr sz="2800" b="1" spc="-18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</a:t>
            </a:r>
            <a:r>
              <a:rPr sz="2800" b="1" dirty="0">
                <a:latin typeface="Calibri"/>
                <a:cs typeface="Calibri"/>
              </a:rPr>
              <a:t>d </a:t>
            </a:r>
            <a:r>
              <a:rPr sz="2800" b="1" spc="-190" dirty="0">
                <a:latin typeface="Calibri"/>
                <a:cs typeface="Calibri"/>
              </a:rPr>
              <a:t> </a:t>
            </a:r>
            <a:r>
              <a:rPr sz="2800" b="1" spc="10" dirty="0">
                <a:latin typeface="Calibri"/>
                <a:cs typeface="Calibri"/>
              </a:rPr>
              <a:t>p</a:t>
            </a:r>
            <a:r>
              <a:rPr sz="2800" b="1" dirty="0">
                <a:latin typeface="Calibri"/>
                <a:cs typeface="Calibri"/>
              </a:rPr>
              <a:t>ark </a:t>
            </a:r>
            <a:r>
              <a:rPr sz="2800" b="1" spc="-1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20" dirty="0">
                <a:latin typeface="Calibri"/>
                <a:cs typeface="Calibri"/>
              </a:rPr>
              <a:t>h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m </a:t>
            </a:r>
            <a:r>
              <a:rPr sz="2800" b="1" spc="-1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145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, </a:t>
            </a:r>
            <a:r>
              <a:rPr sz="2800" b="1" spc="-190" dirty="0">
                <a:latin typeface="Calibri"/>
                <a:cs typeface="Calibri"/>
              </a:rPr>
              <a:t> </a:t>
            </a:r>
            <a:r>
              <a:rPr sz="2800" b="1" spc="-60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ther </a:t>
            </a:r>
            <a:r>
              <a:rPr sz="2800" b="1" spc="-1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than </a:t>
            </a:r>
            <a:r>
              <a:rPr sz="2800" b="1" spc="-1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sl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5" dirty="0">
                <a:latin typeface="Calibri"/>
                <a:cs typeface="Calibri"/>
              </a:rPr>
              <a:t>w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ng </a:t>
            </a:r>
            <a:r>
              <a:rPr sz="2800" b="1" spc="-1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20" dirty="0">
                <a:latin typeface="Calibri"/>
                <a:cs typeface="Calibri"/>
              </a:rPr>
              <a:t>h</a:t>
            </a:r>
            <a:r>
              <a:rPr sz="2800" b="1" dirty="0">
                <a:latin typeface="Calibri"/>
                <a:cs typeface="Calibri"/>
              </a:rPr>
              <a:t>e 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p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5" dirty="0">
                <a:latin typeface="Calibri"/>
                <a:cs typeface="Calibri"/>
              </a:rPr>
              <a:t>r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tion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f </a:t>
            </a:r>
            <a:r>
              <a:rPr sz="2800" b="1" spc="-15" dirty="0">
                <a:latin typeface="Calibri"/>
                <a:cs typeface="Calibri"/>
              </a:rPr>
              <a:t>th</a:t>
            </a:r>
            <a:r>
              <a:rPr sz="2800" b="1" spc="-35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200" y="990600"/>
            <a:ext cx="9022080" cy="0"/>
          </a:xfrm>
          <a:custGeom>
            <a:avLst/>
            <a:gdLst/>
            <a:ahLst/>
            <a:cxnLst/>
            <a:rect l="l" t="t" r="r" b="b"/>
            <a:pathLst>
              <a:path w="9022080">
                <a:moveTo>
                  <a:pt x="0" y="0"/>
                </a:moveTo>
                <a:lnTo>
                  <a:pt x="9021699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0319" rIns="0" bIns="0" rtlCol="0">
            <a:spAutoFit/>
          </a:bodyPr>
          <a:lstStyle/>
          <a:p>
            <a:pPr marL="1069340">
              <a:lnSpc>
                <a:spcPct val="100000"/>
              </a:lnSpc>
            </a:pPr>
            <a:r>
              <a:rPr sz="4800" dirty="0"/>
              <a:t>Su</a:t>
            </a:r>
            <a:r>
              <a:rPr sz="4800" spc="-25" dirty="0"/>
              <a:t>c</a:t>
            </a:r>
            <a:r>
              <a:rPr sz="4800" spc="-70" dirty="0"/>
              <a:t>r</a:t>
            </a:r>
            <a:r>
              <a:rPr sz="4800" dirty="0"/>
              <a:t>ose</a:t>
            </a:r>
            <a:r>
              <a:rPr sz="4800" spc="5" dirty="0"/>
              <a:t> </a:t>
            </a:r>
            <a:r>
              <a:rPr sz="4800" spc="-15" dirty="0"/>
              <a:t>I</a:t>
            </a:r>
            <a:r>
              <a:rPr sz="4800" spc="-95" dirty="0"/>
              <a:t>n</a:t>
            </a:r>
            <a:r>
              <a:rPr sz="4800" spc="-35" dirty="0"/>
              <a:t>v</a:t>
            </a:r>
            <a:r>
              <a:rPr sz="4800" spc="-5" dirty="0"/>
              <a:t>e</a:t>
            </a:r>
            <a:r>
              <a:rPr sz="4800" spc="-65" dirty="0"/>
              <a:t>r</a:t>
            </a:r>
            <a:r>
              <a:rPr sz="4800" spc="-25" dirty="0"/>
              <a:t>sion</a:t>
            </a:r>
            <a:endParaRPr sz="4800"/>
          </a:p>
        </p:txBody>
      </p:sp>
      <p:sp>
        <p:nvSpPr>
          <p:cNvPr id="11" name="object 11"/>
          <p:cNvSpPr txBox="1"/>
          <p:nvPr/>
        </p:nvSpPr>
        <p:spPr>
          <a:xfrm>
            <a:off x="8839200" y="108585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5172" y="1852310"/>
            <a:ext cx="7713980" cy="3796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800" b="1" spc="-85" dirty="0">
                <a:latin typeface="Calibri"/>
                <a:cs typeface="Calibri"/>
              </a:rPr>
              <a:t>E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10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1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he</a:t>
            </a:r>
            <a:r>
              <a:rPr sz="2800" b="1" spc="1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ru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125" dirty="0">
                <a:latin typeface="Calibri"/>
                <a:cs typeface="Calibri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ac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15" dirty="0">
                <a:latin typeface="Calibri"/>
                <a:cs typeface="Calibri"/>
              </a:rPr>
              <a:t>r</a:t>
            </a:r>
            <a:r>
              <a:rPr sz="2800" b="1" spc="-175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,</a:t>
            </a:r>
            <a:r>
              <a:rPr sz="2800" b="1" spc="10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c</a:t>
            </a:r>
            <a:r>
              <a:rPr sz="2800" b="1" dirty="0">
                <a:latin typeface="Calibri"/>
                <a:cs typeface="Calibri"/>
              </a:rPr>
              <a:t>h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mi</a:t>
            </a:r>
            <a:r>
              <a:rPr sz="2800" b="1" spc="-10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al</a:t>
            </a:r>
            <a:r>
              <a:rPr sz="2800" b="1" spc="10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65" dirty="0">
                <a:latin typeface="Calibri"/>
                <a:cs typeface="Calibri"/>
              </a:rPr>
              <a:t>k</a:t>
            </a:r>
            <a:r>
              <a:rPr sz="2800" b="1" dirty="0">
                <a:latin typeface="Calibri"/>
                <a:cs typeface="Calibri"/>
              </a:rPr>
              <a:t>do</a:t>
            </a:r>
            <a:r>
              <a:rPr sz="2800" b="1" spc="-15" dirty="0">
                <a:latin typeface="Calibri"/>
                <a:cs typeface="Calibri"/>
              </a:rPr>
              <a:t>w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1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is </a:t>
            </a:r>
            <a:r>
              <a:rPr sz="2800" b="1" spc="-15" dirty="0">
                <a:latin typeface="Calibri"/>
                <a:cs typeface="Calibri"/>
              </a:rPr>
              <a:t>in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vi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ab</a:t>
            </a:r>
            <a:r>
              <a:rPr sz="2800" b="1" spc="-5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10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and</a:t>
            </a:r>
            <a:r>
              <a:rPr sz="2800" b="1" spc="1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5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</a:t>
            </a:r>
            <a:r>
              <a:rPr sz="2800" b="1" spc="-1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11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be</a:t>
            </a:r>
            <a:r>
              <a:rPr sz="2800" b="1" spc="114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x</a:t>
            </a:r>
            <a:r>
              <a:rPr sz="2800" b="1" spc="15" dirty="0">
                <a:latin typeface="Calibri"/>
                <a:cs typeface="Calibri"/>
              </a:rPr>
              <a:t>p</a:t>
            </a:r>
            <a:r>
              <a:rPr sz="2800" b="1" spc="-5" dirty="0">
                <a:latin typeface="Calibri"/>
                <a:cs typeface="Calibri"/>
              </a:rPr>
              <a:t>ec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1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11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be</a:t>
            </a:r>
            <a:r>
              <a:rPr sz="2800" b="1" spc="114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1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he</a:t>
            </a:r>
            <a:r>
              <a:rPr sz="2800" b="1" spc="11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r </a:t>
            </a:r>
            <a:r>
              <a:rPr sz="2800" b="1" spc="-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f </a:t>
            </a:r>
            <a:r>
              <a:rPr sz="2800" b="1" spc="-15" dirty="0">
                <a:latin typeface="Calibri"/>
                <a:cs typeface="Calibri"/>
              </a:rPr>
              <a:t>about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1</a:t>
            </a:r>
            <a:r>
              <a:rPr sz="2800" b="1" spc="-10" dirty="0">
                <a:latin typeface="Calibri"/>
                <a:cs typeface="Calibri"/>
              </a:rPr>
              <a:t>.</a:t>
            </a:r>
            <a:r>
              <a:rPr sz="2800" b="1" spc="-15" dirty="0">
                <a:latin typeface="Calibri"/>
                <a:cs typeface="Calibri"/>
              </a:rPr>
              <a:t>5</a:t>
            </a:r>
            <a:r>
              <a:rPr sz="2800" b="1" dirty="0">
                <a:latin typeface="Calibri"/>
                <a:cs typeface="Calibri"/>
              </a:rPr>
              <a:t>%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f 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su</a:t>
            </a:r>
            <a:r>
              <a:rPr sz="2800" b="1" spc="-55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ar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</a:t>
            </a:r>
            <a:r>
              <a:rPr sz="2800" b="1" spc="-25" dirty="0">
                <a:latin typeface="Calibri"/>
                <a:cs typeface="Calibri"/>
              </a:rPr>
              <a:t>p</a:t>
            </a:r>
            <a:r>
              <a:rPr sz="2800" b="1" spc="-15" dirty="0">
                <a:latin typeface="Calibri"/>
                <a:cs typeface="Calibri"/>
              </a:rPr>
              <a:t>ut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5" dirty="0">
                <a:latin typeface="Calibri"/>
                <a:cs typeface="Calibri"/>
              </a:rPr>
              <a:t>r</a:t>
            </a:r>
            <a:r>
              <a:rPr sz="2800" b="1" spc="-3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w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house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Thi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mad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up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app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80" dirty="0">
                <a:latin typeface="Calibri"/>
                <a:cs typeface="Calibri"/>
              </a:rPr>
              <a:t>o</a:t>
            </a:r>
            <a:r>
              <a:rPr sz="2800" b="1" spc="-5" dirty="0">
                <a:latin typeface="Calibri"/>
                <a:cs typeface="Calibri"/>
              </a:rPr>
              <a:t>x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m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40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93980">
              <a:lnSpc>
                <a:spcPct val="100000"/>
              </a:lnSpc>
            </a:pPr>
            <a:r>
              <a:rPr sz="2800" b="1" spc="-15" dirty="0">
                <a:latin typeface="Calibri"/>
                <a:cs typeface="Calibri"/>
              </a:rPr>
              <a:t>0</a:t>
            </a:r>
            <a:r>
              <a:rPr sz="2800" b="1" spc="-10" dirty="0">
                <a:latin typeface="Calibri"/>
                <a:cs typeface="Calibri"/>
              </a:rPr>
              <a:t>.</a:t>
            </a:r>
            <a:r>
              <a:rPr sz="2800" b="1" spc="-15" dirty="0">
                <a:latin typeface="Calibri"/>
                <a:cs typeface="Calibri"/>
              </a:rPr>
              <a:t>3</a:t>
            </a:r>
            <a:r>
              <a:rPr sz="2800" b="1" dirty="0">
                <a:latin typeface="Calibri"/>
                <a:cs typeface="Calibri"/>
              </a:rPr>
              <a:t>%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50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w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en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juice</a:t>
            </a:r>
            <a:r>
              <a:rPr sz="2800" b="1" spc="-5" dirty="0">
                <a:latin typeface="Calibri"/>
                <a:cs typeface="Calibri"/>
              </a:rPr>
              <a:t> ma</a:t>
            </a:r>
            <a:r>
              <a:rPr sz="2800" b="1" spc="10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sing and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c</a:t>
            </a:r>
            <a:r>
              <a:rPr sz="2800" b="1" spc="-10" dirty="0">
                <a:latin typeface="Calibri"/>
                <a:cs typeface="Calibri"/>
              </a:rPr>
              <a:t>larif</a:t>
            </a:r>
            <a:r>
              <a:rPr sz="2800" b="1" spc="-30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r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outl</a:t>
            </a:r>
            <a:r>
              <a:rPr sz="2800" b="1" spc="-45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 0</a:t>
            </a:r>
            <a:r>
              <a:rPr sz="2800" b="1" spc="-10" dirty="0">
                <a:latin typeface="Calibri"/>
                <a:cs typeface="Calibri"/>
              </a:rPr>
              <a:t>.</a:t>
            </a:r>
            <a:r>
              <a:rPr sz="2800" b="1" spc="-15" dirty="0">
                <a:latin typeface="Calibri"/>
                <a:cs typeface="Calibri"/>
              </a:rPr>
              <a:t>5</a:t>
            </a:r>
            <a:r>
              <a:rPr sz="2800" b="1" dirty="0">
                <a:latin typeface="Calibri"/>
                <a:cs typeface="Calibri"/>
              </a:rPr>
              <a:t>%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50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5" dirty="0">
                <a:latin typeface="Calibri"/>
                <a:cs typeface="Calibri"/>
              </a:rPr>
              <a:t>c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oss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45" dirty="0">
                <a:latin typeface="Calibri"/>
                <a:cs typeface="Calibri"/>
              </a:rPr>
              <a:t>v</a:t>
            </a:r>
            <a:r>
              <a:rPr sz="2800" b="1" spc="-15" dirty="0">
                <a:latin typeface="Calibri"/>
                <a:cs typeface="Calibri"/>
              </a:rPr>
              <a:t>apo</a:t>
            </a:r>
            <a:r>
              <a:rPr sz="2800" b="1" spc="-70" dirty="0">
                <a:latin typeface="Calibri"/>
                <a:cs typeface="Calibri"/>
              </a:rPr>
              <a:t>r</a:t>
            </a:r>
            <a:r>
              <a:rPr sz="2800" b="1" spc="-35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800" b="1" spc="-15" dirty="0">
                <a:latin typeface="Calibri"/>
                <a:cs typeface="Calibri"/>
              </a:rPr>
              <a:t>0</a:t>
            </a:r>
            <a:r>
              <a:rPr sz="2800" b="1" spc="-10" dirty="0">
                <a:latin typeface="Calibri"/>
                <a:cs typeface="Calibri"/>
              </a:rPr>
              <a:t>.</a:t>
            </a:r>
            <a:r>
              <a:rPr sz="2800" b="1" spc="-15" dirty="0">
                <a:latin typeface="Calibri"/>
                <a:cs typeface="Calibri"/>
              </a:rPr>
              <a:t>7</a:t>
            </a:r>
            <a:r>
              <a:rPr sz="2800" b="1" dirty="0">
                <a:latin typeface="Calibri"/>
                <a:cs typeface="Calibri"/>
              </a:rPr>
              <a:t>%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50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w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en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pans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&amp;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nal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su</a:t>
            </a:r>
            <a:r>
              <a:rPr sz="2800" b="1" spc="-55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ar</a:t>
            </a:r>
            <a:r>
              <a:rPr sz="2800" b="1" spc="-5" dirty="0">
                <a:latin typeface="Calibri"/>
                <a:cs typeface="Calibri"/>
              </a:rPr>
              <a:t> ma</a:t>
            </a:r>
            <a:r>
              <a:rPr sz="2800" b="1" spc="10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sed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out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00" y="990600"/>
            <a:ext cx="9022080" cy="0"/>
          </a:xfrm>
          <a:custGeom>
            <a:avLst/>
            <a:gdLst/>
            <a:ahLst/>
            <a:cxnLst/>
            <a:rect l="l" t="t" r="r" b="b"/>
            <a:pathLst>
              <a:path w="9022080">
                <a:moveTo>
                  <a:pt x="0" y="0"/>
                </a:moveTo>
                <a:lnTo>
                  <a:pt x="9021699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5540">
              <a:lnSpc>
                <a:spcPct val="100000"/>
              </a:lnSpc>
            </a:pPr>
            <a:r>
              <a:rPr sz="4800" dirty="0"/>
              <a:t>Su</a:t>
            </a:r>
            <a:r>
              <a:rPr sz="4800" spc="-25" dirty="0"/>
              <a:t>c</a:t>
            </a:r>
            <a:r>
              <a:rPr sz="4800" spc="-70" dirty="0"/>
              <a:t>r</a:t>
            </a:r>
            <a:r>
              <a:rPr sz="4800" dirty="0"/>
              <a:t>ose</a:t>
            </a:r>
            <a:r>
              <a:rPr sz="4800" spc="5" dirty="0"/>
              <a:t> </a:t>
            </a:r>
            <a:r>
              <a:rPr sz="4800" spc="-15" dirty="0"/>
              <a:t>I</a:t>
            </a:r>
            <a:r>
              <a:rPr sz="4800" spc="-95" dirty="0"/>
              <a:t>n</a:t>
            </a:r>
            <a:r>
              <a:rPr sz="4800" spc="-35" dirty="0"/>
              <a:t>v</a:t>
            </a:r>
            <a:r>
              <a:rPr sz="4800" spc="-5" dirty="0"/>
              <a:t>e</a:t>
            </a:r>
            <a:r>
              <a:rPr sz="4800" spc="-65" dirty="0"/>
              <a:t>r</a:t>
            </a:r>
            <a:r>
              <a:rPr sz="4800" spc="-25" dirty="0"/>
              <a:t>sion</a:t>
            </a:r>
            <a:endParaRPr sz="4800"/>
          </a:p>
        </p:txBody>
      </p:sp>
      <p:sp>
        <p:nvSpPr>
          <p:cNvPr id="8" name="object 8"/>
          <p:cNvSpPr txBox="1"/>
          <p:nvPr/>
        </p:nvSpPr>
        <p:spPr>
          <a:xfrm>
            <a:off x="8852916" y="90423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1360" y="1559560"/>
            <a:ext cx="6466840" cy="3540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8972" y="5072697"/>
            <a:ext cx="2550708" cy="10775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40560" y="468884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607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40560" y="430530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607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40560" y="391922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607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40560" y="353314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607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40560" y="314706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607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40560" y="2760979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607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0560" y="237490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607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40560" y="198882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7607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31925" y="1860851"/>
            <a:ext cx="378460" cy="3367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7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 marL="224154">
              <a:lnSpc>
                <a:spcPct val="100000"/>
              </a:lnSpc>
              <a:spcBef>
                <a:spcPts val="640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97200" y="5077459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45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77640" y="5077459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45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58079" y="5077459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45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38520" y="5077459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45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16419" y="5077459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45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97748" y="5077459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45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98564" y="5259413"/>
            <a:ext cx="634365" cy="563880"/>
          </a:xfrm>
          <a:custGeom>
            <a:avLst/>
            <a:gdLst/>
            <a:ahLst/>
            <a:cxnLst/>
            <a:rect l="l" t="t" r="r" b="b"/>
            <a:pathLst>
              <a:path w="634365" h="563879">
                <a:moveTo>
                  <a:pt x="87502" y="393699"/>
                </a:moveTo>
                <a:lnTo>
                  <a:pt x="80390" y="393699"/>
                </a:lnTo>
                <a:lnTo>
                  <a:pt x="70508" y="397509"/>
                </a:lnTo>
                <a:lnTo>
                  <a:pt x="60437" y="402589"/>
                </a:lnTo>
                <a:lnTo>
                  <a:pt x="48767" y="412749"/>
                </a:lnTo>
                <a:lnTo>
                  <a:pt x="0" y="454659"/>
                </a:lnTo>
                <a:lnTo>
                  <a:pt x="95503" y="563879"/>
                </a:lnTo>
                <a:lnTo>
                  <a:pt x="109981" y="552449"/>
                </a:lnTo>
                <a:lnTo>
                  <a:pt x="67690" y="502919"/>
                </a:lnTo>
                <a:lnTo>
                  <a:pt x="82930" y="490219"/>
                </a:lnTo>
                <a:lnTo>
                  <a:pt x="56641" y="490219"/>
                </a:lnTo>
                <a:lnTo>
                  <a:pt x="25145" y="454659"/>
                </a:lnTo>
                <a:lnTo>
                  <a:pt x="59816" y="424179"/>
                </a:lnTo>
                <a:lnTo>
                  <a:pt x="68071" y="416559"/>
                </a:lnTo>
                <a:lnTo>
                  <a:pt x="75437" y="414019"/>
                </a:lnTo>
                <a:lnTo>
                  <a:pt x="117383" y="414019"/>
                </a:lnTo>
                <a:lnTo>
                  <a:pt x="113918" y="408939"/>
                </a:lnTo>
                <a:lnTo>
                  <a:pt x="108584" y="402589"/>
                </a:lnTo>
                <a:lnTo>
                  <a:pt x="102234" y="398779"/>
                </a:lnTo>
                <a:lnTo>
                  <a:pt x="87502" y="393699"/>
                </a:lnTo>
                <a:close/>
              </a:path>
              <a:path w="634365" h="563879">
                <a:moveTo>
                  <a:pt x="187769" y="478789"/>
                </a:moveTo>
                <a:lnTo>
                  <a:pt x="110108" y="478789"/>
                </a:lnTo>
                <a:lnTo>
                  <a:pt x="121792" y="481329"/>
                </a:lnTo>
                <a:lnTo>
                  <a:pt x="129666" y="482599"/>
                </a:lnTo>
                <a:lnTo>
                  <a:pt x="139572" y="486409"/>
                </a:lnTo>
                <a:lnTo>
                  <a:pt x="173989" y="496569"/>
                </a:lnTo>
                <a:lnTo>
                  <a:pt x="192277" y="480059"/>
                </a:lnTo>
                <a:lnTo>
                  <a:pt x="187769" y="478789"/>
                </a:lnTo>
                <a:close/>
              </a:path>
              <a:path w="634365" h="563879">
                <a:moveTo>
                  <a:pt x="117383" y="414019"/>
                </a:moveTo>
                <a:lnTo>
                  <a:pt x="88772" y="414019"/>
                </a:lnTo>
                <a:lnTo>
                  <a:pt x="94360" y="416559"/>
                </a:lnTo>
                <a:lnTo>
                  <a:pt x="98932" y="421639"/>
                </a:lnTo>
                <a:lnTo>
                  <a:pt x="101980" y="425449"/>
                </a:lnTo>
                <a:lnTo>
                  <a:pt x="103885" y="429259"/>
                </a:lnTo>
                <a:lnTo>
                  <a:pt x="105155" y="438149"/>
                </a:lnTo>
                <a:lnTo>
                  <a:pt x="104266" y="443229"/>
                </a:lnTo>
                <a:lnTo>
                  <a:pt x="99186" y="452119"/>
                </a:lnTo>
                <a:lnTo>
                  <a:pt x="94614" y="457199"/>
                </a:lnTo>
                <a:lnTo>
                  <a:pt x="87883" y="463549"/>
                </a:lnTo>
                <a:lnTo>
                  <a:pt x="56641" y="490219"/>
                </a:lnTo>
                <a:lnTo>
                  <a:pt x="82930" y="490219"/>
                </a:lnTo>
                <a:lnTo>
                  <a:pt x="84454" y="488949"/>
                </a:lnTo>
                <a:lnTo>
                  <a:pt x="88264" y="485139"/>
                </a:lnTo>
                <a:lnTo>
                  <a:pt x="91058" y="482599"/>
                </a:lnTo>
                <a:lnTo>
                  <a:pt x="95757" y="480059"/>
                </a:lnTo>
                <a:lnTo>
                  <a:pt x="98805" y="480059"/>
                </a:lnTo>
                <a:lnTo>
                  <a:pt x="105536" y="478789"/>
                </a:lnTo>
                <a:lnTo>
                  <a:pt x="187769" y="478789"/>
                </a:lnTo>
                <a:lnTo>
                  <a:pt x="138302" y="464819"/>
                </a:lnTo>
                <a:lnTo>
                  <a:pt x="130047" y="463549"/>
                </a:lnTo>
                <a:lnTo>
                  <a:pt x="114300" y="463549"/>
                </a:lnTo>
                <a:lnTo>
                  <a:pt x="116144" y="455929"/>
                </a:lnTo>
                <a:lnTo>
                  <a:pt x="121421" y="444499"/>
                </a:lnTo>
                <a:lnTo>
                  <a:pt x="123452" y="431799"/>
                </a:lnTo>
                <a:lnTo>
                  <a:pt x="120848" y="419099"/>
                </a:lnTo>
                <a:lnTo>
                  <a:pt x="117383" y="414019"/>
                </a:lnTo>
                <a:close/>
              </a:path>
              <a:path w="634365" h="563879">
                <a:moveTo>
                  <a:pt x="198989" y="347979"/>
                </a:moveTo>
                <a:lnTo>
                  <a:pt x="156342" y="372109"/>
                </a:lnTo>
                <a:lnTo>
                  <a:pt x="149503" y="397509"/>
                </a:lnTo>
                <a:lnTo>
                  <a:pt x="151083" y="406399"/>
                </a:lnTo>
                <a:lnTo>
                  <a:pt x="174786" y="443229"/>
                </a:lnTo>
                <a:lnTo>
                  <a:pt x="212014" y="455929"/>
                </a:lnTo>
                <a:lnTo>
                  <a:pt x="222326" y="452119"/>
                </a:lnTo>
                <a:lnTo>
                  <a:pt x="233735" y="445769"/>
                </a:lnTo>
                <a:lnTo>
                  <a:pt x="242550" y="438149"/>
                </a:lnTo>
                <a:lnTo>
                  <a:pt x="204841" y="438149"/>
                </a:lnTo>
                <a:lnTo>
                  <a:pt x="193606" y="434339"/>
                </a:lnTo>
                <a:lnTo>
                  <a:pt x="182625" y="425449"/>
                </a:lnTo>
                <a:lnTo>
                  <a:pt x="197091" y="412749"/>
                </a:lnTo>
                <a:lnTo>
                  <a:pt x="173735" y="412749"/>
                </a:lnTo>
                <a:lnTo>
                  <a:pt x="168147" y="406399"/>
                </a:lnTo>
                <a:lnTo>
                  <a:pt x="165607" y="398779"/>
                </a:lnTo>
                <a:lnTo>
                  <a:pt x="166877" y="382269"/>
                </a:lnTo>
                <a:lnTo>
                  <a:pt x="170306" y="375919"/>
                </a:lnTo>
                <a:lnTo>
                  <a:pt x="176402" y="370839"/>
                </a:lnTo>
                <a:lnTo>
                  <a:pt x="183260" y="364489"/>
                </a:lnTo>
                <a:lnTo>
                  <a:pt x="191134" y="363219"/>
                </a:lnTo>
                <a:lnTo>
                  <a:pt x="233196" y="363219"/>
                </a:lnTo>
                <a:lnTo>
                  <a:pt x="222978" y="355600"/>
                </a:lnTo>
                <a:lnTo>
                  <a:pt x="211720" y="350519"/>
                </a:lnTo>
                <a:lnTo>
                  <a:pt x="198989" y="347979"/>
                </a:lnTo>
                <a:close/>
              </a:path>
              <a:path w="634365" h="563879">
                <a:moveTo>
                  <a:pt x="252349" y="386079"/>
                </a:moveTo>
                <a:lnTo>
                  <a:pt x="236854" y="396239"/>
                </a:lnTo>
                <a:lnTo>
                  <a:pt x="239775" y="403859"/>
                </a:lnTo>
                <a:lnTo>
                  <a:pt x="240664" y="410209"/>
                </a:lnTo>
                <a:lnTo>
                  <a:pt x="238125" y="421639"/>
                </a:lnTo>
                <a:lnTo>
                  <a:pt x="235076" y="426719"/>
                </a:lnTo>
                <a:lnTo>
                  <a:pt x="228955" y="431799"/>
                </a:lnTo>
                <a:lnTo>
                  <a:pt x="218426" y="438149"/>
                </a:lnTo>
                <a:lnTo>
                  <a:pt x="242550" y="438149"/>
                </a:lnTo>
                <a:lnTo>
                  <a:pt x="246958" y="434339"/>
                </a:lnTo>
                <a:lnTo>
                  <a:pt x="253277" y="424179"/>
                </a:lnTo>
                <a:lnTo>
                  <a:pt x="257285" y="410209"/>
                </a:lnTo>
                <a:lnTo>
                  <a:pt x="256578" y="398779"/>
                </a:lnTo>
                <a:lnTo>
                  <a:pt x="252349" y="386079"/>
                </a:lnTo>
                <a:close/>
              </a:path>
              <a:path w="634365" h="563879">
                <a:moveTo>
                  <a:pt x="233196" y="363219"/>
                </a:moveTo>
                <a:lnTo>
                  <a:pt x="191134" y="363219"/>
                </a:lnTo>
                <a:lnTo>
                  <a:pt x="199897" y="364489"/>
                </a:lnTo>
                <a:lnTo>
                  <a:pt x="205612" y="364489"/>
                </a:lnTo>
                <a:lnTo>
                  <a:pt x="211708" y="368299"/>
                </a:lnTo>
                <a:lnTo>
                  <a:pt x="218058" y="374649"/>
                </a:lnTo>
                <a:lnTo>
                  <a:pt x="173735" y="412749"/>
                </a:lnTo>
                <a:lnTo>
                  <a:pt x="197091" y="412749"/>
                </a:lnTo>
                <a:lnTo>
                  <a:pt x="241934" y="373379"/>
                </a:lnTo>
                <a:lnTo>
                  <a:pt x="239521" y="370839"/>
                </a:lnTo>
                <a:lnTo>
                  <a:pt x="233196" y="363219"/>
                </a:lnTo>
                <a:close/>
              </a:path>
              <a:path w="634365" h="563879">
                <a:moveTo>
                  <a:pt x="255447" y="323850"/>
                </a:moveTo>
                <a:lnTo>
                  <a:pt x="232282" y="323850"/>
                </a:lnTo>
                <a:lnTo>
                  <a:pt x="292353" y="393699"/>
                </a:lnTo>
                <a:lnTo>
                  <a:pt x="305688" y="382269"/>
                </a:lnTo>
                <a:lnTo>
                  <a:pt x="255447" y="323850"/>
                </a:lnTo>
                <a:close/>
              </a:path>
              <a:path w="634365" h="563879">
                <a:moveTo>
                  <a:pt x="277621" y="266700"/>
                </a:moveTo>
                <a:lnTo>
                  <a:pt x="264159" y="278129"/>
                </a:lnTo>
                <a:lnTo>
                  <a:pt x="333247" y="358139"/>
                </a:lnTo>
                <a:lnTo>
                  <a:pt x="346709" y="346709"/>
                </a:lnTo>
                <a:lnTo>
                  <a:pt x="277621" y="266700"/>
                </a:lnTo>
                <a:close/>
              </a:path>
              <a:path w="634365" h="563879">
                <a:moveTo>
                  <a:pt x="231012" y="252729"/>
                </a:moveTo>
                <a:lnTo>
                  <a:pt x="225678" y="256539"/>
                </a:lnTo>
                <a:lnTo>
                  <a:pt x="221106" y="259079"/>
                </a:lnTo>
                <a:lnTo>
                  <a:pt x="217296" y="262889"/>
                </a:lnTo>
                <a:lnTo>
                  <a:pt x="211327" y="267969"/>
                </a:lnTo>
                <a:lnTo>
                  <a:pt x="207771" y="273050"/>
                </a:lnTo>
                <a:lnTo>
                  <a:pt x="204977" y="283209"/>
                </a:lnTo>
                <a:lnTo>
                  <a:pt x="205104" y="288289"/>
                </a:lnTo>
                <a:lnTo>
                  <a:pt x="206882" y="292100"/>
                </a:lnTo>
                <a:lnTo>
                  <a:pt x="208152" y="295909"/>
                </a:lnTo>
                <a:lnTo>
                  <a:pt x="211200" y="299719"/>
                </a:lnTo>
                <a:lnTo>
                  <a:pt x="215772" y="306069"/>
                </a:lnTo>
                <a:lnTo>
                  <a:pt x="223138" y="313689"/>
                </a:lnTo>
                <a:lnTo>
                  <a:pt x="211200" y="323850"/>
                </a:lnTo>
                <a:lnTo>
                  <a:pt x="220344" y="335279"/>
                </a:lnTo>
                <a:lnTo>
                  <a:pt x="232282" y="323850"/>
                </a:lnTo>
                <a:lnTo>
                  <a:pt x="255447" y="323850"/>
                </a:lnTo>
                <a:lnTo>
                  <a:pt x="245617" y="312419"/>
                </a:lnTo>
                <a:lnTo>
                  <a:pt x="258114" y="302259"/>
                </a:lnTo>
                <a:lnTo>
                  <a:pt x="236600" y="302259"/>
                </a:lnTo>
                <a:lnTo>
                  <a:pt x="230124" y="294639"/>
                </a:lnTo>
                <a:lnTo>
                  <a:pt x="226059" y="289559"/>
                </a:lnTo>
                <a:lnTo>
                  <a:pt x="224027" y="285750"/>
                </a:lnTo>
                <a:lnTo>
                  <a:pt x="224154" y="283209"/>
                </a:lnTo>
                <a:lnTo>
                  <a:pt x="224408" y="279400"/>
                </a:lnTo>
                <a:lnTo>
                  <a:pt x="226567" y="276859"/>
                </a:lnTo>
                <a:lnTo>
                  <a:pt x="230631" y="273050"/>
                </a:lnTo>
                <a:lnTo>
                  <a:pt x="233171" y="270509"/>
                </a:lnTo>
                <a:lnTo>
                  <a:pt x="235965" y="267969"/>
                </a:lnTo>
                <a:lnTo>
                  <a:pt x="239140" y="266700"/>
                </a:lnTo>
                <a:lnTo>
                  <a:pt x="231012" y="252729"/>
                </a:lnTo>
                <a:close/>
              </a:path>
              <a:path w="634365" h="563879">
                <a:moveTo>
                  <a:pt x="308736" y="240029"/>
                </a:moveTo>
                <a:lnTo>
                  <a:pt x="296671" y="250189"/>
                </a:lnTo>
                <a:lnTo>
                  <a:pt x="365759" y="330200"/>
                </a:lnTo>
                <a:lnTo>
                  <a:pt x="379221" y="317500"/>
                </a:lnTo>
                <a:lnTo>
                  <a:pt x="337946" y="270509"/>
                </a:lnTo>
                <a:lnTo>
                  <a:pt x="331104" y="257809"/>
                </a:lnTo>
                <a:lnTo>
                  <a:pt x="330221" y="251459"/>
                </a:lnTo>
                <a:lnTo>
                  <a:pt x="318642" y="251459"/>
                </a:lnTo>
                <a:lnTo>
                  <a:pt x="308736" y="240029"/>
                </a:lnTo>
                <a:close/>
              </a:path>
              <a:path w="634365" h="563879">
                <a:moveTo>
                  <a:pt x="252094" y="288289"/>
                </a:moveTo>
                <a:lnTo>
                  <a:pt x="236600" y="302259"/>
                </a:lnTo>
                <a:lnTo>
                  <a:pt x="258114" y="302259"/>
                </a:lnTo>
                <a:lnTo>
                  <a:pt x="261238" y="299719"/>
                </a:lnTo>
                <a:lnTo>
                  <a:pt x="252094" y="288289"/>
                </a:lnTo>
                <a:close/>
              </a:path>
              <a:path w="634365" h="563879">
                <a:moveTo>
                  <a:pt x="386765" y="223519"/>
                </a:moveTo>
                <a:lnTo>
                  <a:pt x="359155" y="223519"/>
                </a:lnTo>
                <a:lnTo>
                  <a:pt x="362584" y="226059"/>
                </a:lnTo>
                <a:lnTo>
                  <a:pt x="366013" y="227329"/>
                </a:lnTo>
                <a:lnTo>
                  <a:pt x="370077" y="231139"/>
                </a:lnTo>
                <a:lnTo>
                  <a:pt x="374903" y="236219"/>
                </a:lnTo>
                <a:lnTo>
                  <a:pt x="416940" y="285750"/>
                </a:lnTo>
                <a:lnTo>
                  <a:pt x="430402" y="273050"/>
                </a:lnTo>
                <a:lnTo>
                  <a:pt x="387857" y="224789"/>
                </a:lnTo>
                <a:lnTo>
                  <a:pt x="386765" y="223519"/>
                </a:lnTo>
                <a:close/>
              </a:path>
              <a:path w="634365" h="563879">
                <a:moveTo>
                  <a:pt x="251332" y="236219"/>
                </a:moveTo>
                <a:lnTo>
                  <a:pt x="237870" y="247650"/>
                </a:lnTo>
                <a:lnTo>
                  <a:pt x="251332" y="264159"/>
                </a:lnTo>
                <a:lnTo>
                  <a:pt x="264794" y="251459"/>
                </a:lnTo>
                <a:lnTo>
                  <a:pt x="251332" y="236219"/>
                </a:lnTo>
                <a:close/>
              </a:path>
              <a:path w="634365" h="563879">
                <a:moveTo>
                  <a:pt x="358393" y="204469"/>
                </a:moveTo>
                <a:lnTo>
                  <a:pt x="353440" y="204469"/>
                </a:lnTo>
                <a:lnTo>
                  <a:pt x="347979" y="207009"/>
                </a:lnTo>
                <a:lnTo>
                  <a:pt x="342391" y="208279"/>
                </a:lnTo>
                <a:lnTo>
                  <a:pt x="318642" y="251459"/>
                </a:lnTo>
                <a:lnTo>
                  <a:pt x="330221" y="251459"/>
                </a:lnTo>
                <a:lnTo>
                  <a:pt x="329691" y="247650"/>
                </a:lnTo>
                <a:lnTo>
                  <a:pt x="330707" y="241300"/>
                </a:lnTo>
                <a:lnTo>
                  <a:pt x="334009" y="234950"/>
                </a:lnTo>
                <a:lnTo>
                  <a:pt x="339851" y="229869"/>
                </a:lnTo>
                <a:lnTo>
                  <a:pt x="343407" y="227329"/>
                </a:lnTo>
                <a:lnTo>
                  <a:pt x="347217" y="224789"/>
                </a:lnTo>
                <a:lnTo>
                  <a:pt x="351281" y="224789"/>
                </a:lnTo>
                <a:lnTo>
                  <a:pt x="355345" y="223519"/>
                </a:lnTo>
                <a:lnTo>
                  <a:pt x="386765" y="223519"/>
                </a:lnTo>
                <a:lnTo>
                  <a:pt x="382396" y="218439"/>
                </a:lnTo>
                <a:lnTo>
                  <a:pt x="378332" y="214629"/>
                </a:lnTo>
                <a:lnTo>
                  <a:pt x="375665" y="212089"/>
                </a:lnTo>
                <a:lnTo>
                  <a:pt x="371601" y="209550"/>
                </a:lnTo>
                <a:lnTo>
                  <a:pt x="367283" y="207009"/>
                </a:lnTo>
                <a:lnTo>
                  <a:pt x="358393" y="204469"/>
                </a:lnTo>
                <a:close/>
              </a:path>
              <a:path w="634365" h="563879">
                <a:moveTo>
                  <a:pt x="446342" y="133350"/>
                </a:moveTo>
                <a:lnTo>
                  <a:pt x="403641" y="157479"/>
                </a:lnTo>
                <a:lnTo>
                  <a:pt x="396773" y="182879"/>
                </a:lnTo>
                <a:lnTo>
                  <a:pt x="398357" y="191769"/>
                </a:lnTo>
                <a:lnTo>
                  <a:pt x="422071" y="227329"/>
                </a:lnTo>
                <a:lnTo>
                  <a:pt x="459292" y="240029"/>
                </a:lnTo>
                <a:lnTo>
                  <a:pt x="469610" y="237489"/>
                </a:lnTo>
                <a:lnTo>
                  <a:pt x="481039" y="231139"/>
                </a:lnTo>
                <a:lnTo>
                  <a:pt x="489883" y="223519"/>
                </a:lnTo>
                <a:lnTo>
                  <a:pt x="452131" y="223519"/>
                </a:lnTo>
                <a:lnTo>
                  <a:pt x="440902" y="218439"/>
                </a:lnTo>
                <a:lnTo>
                  <a:pt x="429894" y="209550"/>
                </a:lnTo>
                <a:lnTo>
                  <a:pt x="443239" y="198119"/>
                </a:lnTo>
                <a:lnTo>
                  <a:pt x="421004" y="198119"/>
                </a:lnTo>
                <a:lnTo>
                  <a:pt x="415416" y="190500"/>
                </a:lnTo>
                <a:lnTo>
                  <a:pt x="412876" y="182879"/>
                </a:lnTo>
                <a:lnTo>
                  <a:pt x="414146" y="167639"/>
                </a:lnTo>
                <a:lnTo>
                  <a:pt x="417575" y="161289"/>
                </a:lnTo>
                <a:lnTo>
                  <a:pt x="423799" y="156209"/>
                </a:lnTo>
                <a:lnTo>
                  <a:pt x="430529" y="149859"/>
                </a:lnTo>
                <a:lnTo>
                  <a:pt x="438403" y="147319"/>
                </a:lnTo>
                <a:lnTo>
                  <a:pt x="478823" y="147319"/>
                </a:lnTo>
                <a:lnTo>
                  <a:pt x="470300" y="140969"/>
                </a:lnTo>
                <a:lnTo>
                  <a:pt x="459045" y="135889"/>
                </a:lnTo>
                <a:lnTo>
                  <a:pt x="446342" y="133350"/>
                </a:lnTo>
                <a:close/>
              </a:path>
              <a:path w="634365" h="563879">
                <a:moveTo>
                  <a:pt x="499617" y="171450"/>
                </a:moveTo>
                <a:lnTo>
                  <a:pt x="484250" y="181609"/>
                </a:lnTo>
                <a:lnTo>
                  <a:pt x="487044" y="189229"/>
                </a:lnTo>
                <a:lnTo>
                  <a:pt x="487933" y="195579"/>
                </a:lnTo>
                <a:lnTo>
                  <a:pt x="452131" y="223519"/>
                </a:lnTo>
                <a:lnTo>
                  <a:pt x="489883" y="223519"/>
                </a:lnTo>
                <a:lnTo>
                  <a:pt x="494305" y="219709"/>
                </a:lnTo>
                <a:lnTo>
                  <a:pt x="500652" y="209550"/>
                </a:lnTo>
                <a:lnTo>
                  <a:pt x="504675" y="195579"/>
                </a:lnTo>
                <a:lnTo>
                  <a:pt x="503889" y="184150"/>
                </a:lnTo>
                <a:lnTo>
                  <a:pt x="499617" y="171450"/>
                </a:lnTo>
                <a:close/>
              </a:path>
              <a:path w="634365" h="563879">
                <a:moveTo>
                  <a:pt x="478823" y="147319"/>
                </a:moveTo>
                <a:lnTo>
                  <a:pt x="438403" y="147319"/>
                </a:lnTo>
                <a:lnTo>
                  <a:pt x="447166" y="148589"/>
                </a:lnTo>
                <a:lnTo>
                  <a:pt x="452881" y="149859"/>
                </a:lnTo>
                <a:lnTo>
                  <a:pt x="458977" y="153669"/>
                </a:lnTo>
                <a:lnTo>
                  <a:pt x="465454" y="160019"/>
                </a:lnTo>
                <a:lnTo>
                  <a:pt x="421004" y="198119"/>
                </a:lnTo>
                <a:lnTo>
                  <a:pt x="443239" y="198119"/>
                </a:lnTo>
                <a:lnTo>
                  <a:pt x="489203" y="158750"/>
                </a:lnTo>
                <a:lnTo>
                  <a:pt x="487806" y="157479"/>
                </a:lnTo>
                <a:lnTo>
                  <a:pt x="486790" y="156209"/>
                </a:lnTo>
                <a:lnTo>
                  <a:pt x="480528" y="148589"/>
                </a:lnTo>
                <a:lnTo>
                  <a:pt x="478823" y="147319"/>
                </a:lnTo>
                <a:close/>
              </a:path>
              <a:path w="634365" h="563879">
                <a:moveTo>
                  <a:pt x="479170" y="91439"/>
                </a:moveTo>
                <a:lnTo>
                  <a:pt x="467105" y="101600"/>
                </a:lnTo>
                <a:lnTo>
                  <a:pt x="536193" y="181609"/>
                </a:lnTo>
                <a:lnTo>
                  <a:pt x="549655" y="170179"/>
                </a:lnTo>
                <a:lnTo>
                  <a:pt x="508507" y="121919"/>
                </a:lnTo>
                <a:lnTo>
                  <a:pt x="504697" y="116839"/>
                </a:lnTo>
                <a:lnTo>
                  <a:pt x="502030" y="110489"/>
                </a:lnTo>
                <a:lnTo>
                  <a:pt x="500379" y="106679"/>
                </a:lnTo>
                <a:lnTo>
                  <a:pt x="499871" y="102869"/>
                </a:lnTo>
                <a:lnTo>
                  <a:pt x="489711" y="102869"/>
                </a:lnTo>
                <a:lnTo>
                  <a:pt x="479170" y="91439"/>
                </a:lnTo>
                <a:close/>
              </a:path>
              <a:path w="634365" h="563879">
                <a:moveTo>
                  <a:pt x="525906" y="50800"/>
                </a:moveTo>
                <a:lnTo>
                  <a:pt x="511301" y="63500"/>
                </a:lnTo>
                <a:lnTo>
                  <a:pt x="610742" y="116839"/>
                </a:lnTo>
                <a:lnTo>
                  <a:pt x="611504" y="119379"/>
                </a:lnTo>
                <a:lnTo>
                  <a:pt x="617347" y="138429"/>
                </a:lnTo>
                <a:lnTo>
                  <a:pt x="617219" y="139700"/>
                </a:lnTo>
                <a:lnTo>
                  <a:pt x="608202" y="152400"/>
                </a:lnTo>
                <a:lnTo>
                  <a:pt x="605281" y="154939"/>
                </a:lnTo>
                <a:lnTo>
                  <a:pt x="601599" y="156209"/>
                </a:lnTo>
                <a:lnTo>
                  <a:pt x="614171" y="167639"/>
                </a:lnTo>
                <a:lnTo>
                  <a:pt x="618235" y="166369"/>
                </a:lnTo>
                <a:lnTo>
                  <a:pt x="621664" y="163829"/>
                </a:lnTo>
                <a:lnTo>
                  <a:pt x="624204" y="161289"/>
                </a:lnTo>
                <a:lnTo>
                  <a:pt x="628522" y="157479"/>
                </a:lnTo>
                <a:lnTo>
                  <a:pt x="631316" y="153669"/>
                </a:lnTo>
                <a:lnTo>
                  <a:pt x="632586" y="148589"/>
                </a:lnTo>
                <a:lnTo>
                  <a:pt x="633983" y="143509"/>
                </a:lnTo>
                <a:lnTo>
                  <a:pt x="624204" y="106679"/>
                </a:lnTo>
                <a:lnTo>
                  <a:pt x="619918" y="95250"/>
                </a:lnTo>
                <a:lnTo>
                  <a:pt x="604099" y="95250"/>
                </a:lnTo>
                <a:lnTo>
                  <a:pt x="582421" y="82550"/>
                </a:lnTo>
                <a:lnTo>
                  <a:pt x="525906" y="50800"/>
                </a:lnTo>
                <a:close/>
              </a:path>
              <a:path w="634365" h="563879">
                <a:moveTo>
                  <a:pt x="512444" y="67309"/>
                </a:moveTo>
                <a:lnTo>
                  <a:pt x="505332" y="68579"/>
                </a:lnTo>
                <a:lnTo>
                  <a:pt x="499363" y="71119"/>
                </a:lnTo>
                <a:lnTo>
                  <a:pt x="494918" y="74929"/>
                </a:lnTo>
                <a:lnTo>
                  <a:pt x="491743" y="77469"/>
                </a:lnTo>
                <a:lnTo>
                  <a:pt x="489584" y="81279"/>
                </a:lnTo>
                <a:lnTo>
                  <a:pt x="487552" y="88900"/>
                </a:lnTo>
                <a:lnTo>
                  <a:pt x="487933" y="95250"/>
                </a:lnTo>
                <a:lnTo>
                  <a:pt x="489711" y="102869"/>
                </a:lnTo>
                <a:lnTo>
                  <a:pt x="499871" y="102869"/>
                </a:lnTo>
                <a:lnTo>
                  <a:pt x="500633" y="99059"/>
                </a:lnTo>
                <a:lnTo>
                  <a:pt x="501522" y="95250"/>
                </a:lnTo>
                <a:lnTo>
                  <a:pt x="503300" y="91439"/>
                </a:lnTo>
                <a:lnTo>
                  <a:pt x="506349" y="88900"/>
                </a:lnTo>
                <a:lnTo>
                  <a:pt x="509650" y="86359"/>
                </a:lnTo>
                <a:lnTo>
                  <a:pt x="513714" y="83819"/>
                </a:lnTo>
                <a:lnTo>
                  <a:pt x="518667" y="83819"/>
                </a:lnTo>
                <a:lnTo>
                  <a:pt x="512444" y="67309"/>
                </a:lnTo>
                <a:close/>
              </a:path>
              <a:path w="634365" h="563879">
                <a:moveTo>
                  <a:pt x="584200" y="0"/>
                </a:moveTo>
                <a:lnTo>
                  <a:pt x="570737" y="11429"/>
                </a:lnTo>
                <a:lnTo>
                  <a:pt x="593978" y="72389"/>
                </a:lnTo>
                <a:lnTo>
                  <a:pt x="597026" y="81279"/>
                </a:lnTo>
                <a:lnTo>
                  <a:pt x="600455" y="88900"/>
                </a:lnTo>
                <a:lnTo>
                  <a:pt x="604099" y="95250"/>
                </a:lnTo>
                <a:lnTo>
                  <a:pt x="619918" y="95250"/>
                </a:lnTo>
                <a:lnTo>
                  <a:pt x="584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1000" y="3987800"/>
            <a:ext cx="513080" cy="1031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606675" y="4045537"/>
            <a:ext cx="2374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200" b="1" dirty="0">
                <a:solidFill>
                  <a:srgbClr val="FFFF00"/>
                </a:solidFill>
                <a:latin typeface="Arial"/>
                <a:cs typeface="Arial"/>
              </a:rPr>
              <a:t>.3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7880" y="3243579"/>
            <a:ext cx="1104900" cy="10312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635121" y="3302332"/>
            <a:ext cx="2374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200" b="1" dirty="0">
                <a:solidFill>
                  <a:srgbClr val="FFFF00"/>
                </a:solidFill>
                <a:latin typeface="Arial"/>
                <a:cs typeface="Arial"/>
              </a:rPr>
              <a:t>.5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798320" y="2534920"/>
            <a:ext cx="1104900" cy="10312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615434" y="2592403"/>
            <a:ext cx="2374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200" b="1" dirty="0">
                <a:solidFill>
                  <a:srgbClr val="FFFF00"/>
                </a:solidFill>
                <a:latin typeface="Arial"/>
                <a:cs typeface="Arial"/>
              </a:rPr>
              <a:t>.7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714240" y="2880360"/>
            <a:ext cx="1104900" cy="10312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533005" y="2936954"/>
            <a:ext cx="2374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.6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1372" y="1498696"/>
            <a:ext cx="381635" cy="35337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Un</a:t>
            </a:r>
            <a:r>
              <a:rPr sz="2800" spc="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2800" spc="5" dirty="0">
                <a:solidFill>
                  <a:srgbClr val="FF0000"/>
                </a:solidFill>
                <a:latin typeface="Arial"/>
                <a:cs typeface="Arial"/>
              </a:rPr>
              <a:t>er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mi</a:t>
            </a:r>
            <a:r>
              <a:rPr sz="2800" spc="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ed</a:t>
            </a:r>
            <a:r>
              <a:rPr sz="28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800" spc="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6200" y="990600"/>
            <a:ext cx="9022080" cy="0"/>
          </a:xfrm>
          <a:custGeom>
            <a:avLst/>
            <a:gdLst/>
            <a:ahLst/>
            <a:cxnLst/>
            <a:rect l="l" t="t" r="r" b="b"/>
            <a:pathLst>
              <a:path w="9022080">
                <a:moveTo>
                  <a:pt x="0" y="0"/>
                </a:moveTo>
                <a:lnTo>
                  <a:pt x="9021699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64857" y="355615"/>
            <a:ext cx="7184390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125" dirty="0">
                <a:latin typeface="Calibri"/>
                <a:cs typeface="Calibri"/>
              </a:rPr>
              <a:t>T</a:t>
            </a:r>
            <a:r>
              <a:rPr sz="4000" b="1" dirty="0">
                <a:latin typeface="Calibri"/>
                <a:cs typeface="Calibri"/>
              </a:rPr>
              <a:t>ypi</a:t>
            </a:r>
            <a:r>
              <a:rPr sz="4000" b="1" spc="-30" dirty="0">
                <a:latin typeface="Calibri"/>
                <a:cs typeface="Calibri"/>
              </a:rPr>
              <a:t>c</a:t>
            </a:r>
            <a:r>
              <a:rPr sz="4000" b="1" spc="-15" dirty="0">
                <a:latin typeface="Calibri"/>
                <a:cs typeface="Calibri"/>
              </a:rPr>
              <a:t>al</a:t>
            </a:r>
            <a:r>
              <a:rPr sz="4000" b="1" dirty="0">
                <a:latin typeface="Calibri"/>
                <a:cs typeface="Calibri"/>
              </a:rPr>
              <a:t> Un</a:t>
            </a:r>
            <a:r>
              <a:rPr sz="4000" b="1" spc="-20" dirty="0">
                <a:latin typeface="Calibri"/>
                <a:cs typeface="Calibri"/>
              </a:rPr>
              <a:t>d</a:t>
            </a:r>
            <a:r>
              <a:rPr sz="4000" b="1" spc="-15" dirty="0">
                <a:latin typeface="Calibri"/>
                <a:cs typeface="Calibri"/>
              </a:rPr>
              <a:t>e</a:t>
            </a:r>
            <a:r>
              <a:rPr sz="4000" b="1" spc="-65" dirty="0">
                <a:latin typeface="Calibri"/>
                <a:cs typeface="Calibri"/>
              </a:rPr>
              <a:t>t</a:t>
            </a:r>
            <a:r>
              <a:rPr sz="4000" b="1" spc="-5" dirty="0">
                <a:latin typeface="Calibri"/>
                <a:cs typeface="Calibri"/>
              </a:rPr>
              <a:t>ermine</a:t>
            </a:r>
            <a:r>
              <a:rPr sz="4000" b="1" dirty="0">
                <a:latin typeface="Calibri"/>
                <a:cs typeface="Calibri"/>
              </a:rPr>
              <a:t>d</a:t>
            </a:r>
            <a:r>
              <a:rPr sz="4000" b="1" spc="1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Loss</a:t>
            </a:r>
            <a:r>
              <a:rPr sz="4000" b="1" spc="-2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P</a:t>
            </a:r>
            <a:r>
              <a:rPr sz="4000" b="1" spc="-55" dirty="0">
                <a:latin typeface="Calibri"/>
                <a:cs typeface="Calibri"/>
              </a:rPr>
              <a:t>r</a:t>
            </a:r>
            <a:r>
              <a:rPr sz="4000" b="1" dirty="0">
                <a:latin typeface="Calibri"/>
                <a:cs typeface="Calibri"/>
              </a:rPr>
              <a:t>ofile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849359" y="90423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44" y="1776095"/>
            <a:ext cx="8136890" cy="328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045" marR="5080" indent="-93980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hi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mean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su</a:t>
            </a:r>
            <a:r>
              <a:rPr sz="2800" b="1" spc="-65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ar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65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5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d,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wil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x</a:t>
            </a:r>
            <a:r>
              <a:rPr sz="2800" b="1" spc="-10" dirty="0">
                <a:latin typeface="Calibri"/>
                <a:cs typeface="Calibri"/>
              </a:rPr>
              <a:t>p</a:t>
            </a:r>
            <a:r>
              <a:rPr sz="2800" b="1" spc="-15" dirty="0">
                <a:latin typeface="Calibri"/>
                <a:cs typeface="Calibri"/>
              </a:rPr>
              <a:t>os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ch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mi</a:t>
            </a:r>
            <a:r>
              <a:rPr sz="2800" b="1" spc="-15" dirty="0">
                <a:latin typeface="Calibri"/>
                <a:cs typeface="Calibri"/>
              </a:rPr>
              <a:t>cal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85" dirty="0">
                <a:latin typeface="Calibri"/>
                <a:cs typeface="Calibri"/>
              </a:rPr>
              <a:t>k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ach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time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65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ed</a:t>
            </a:r>
            <a:r>
              <a:rPr sz="2800" b="1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u</a:t>
            </a:r>
            <a:r>
              <a:rPr sz="2800" b="1" spc="-50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ar</a:t>
            </a:r>
            <a:r>
              <a:rPr sz="2800" b="1" spc="225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re</a:t>
            </a:r>
            <a:r>
              <a:rPr sz="2800" b="1" dirty="0">
                <a:latin typeface="Calibri"/>
                <a:cs typeface="Calibri"/>
              </a:rPr>
              <a:t>tur</a:t>
            </a:r>
            <a:r>
              <a:rPr sz="2800" b="1" spc="15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2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2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mi</a:t>
            </a:r>
            <a:r>
              <a:rPr sz="2800" b="1" spc="-75" dirty="0">
                <a:latin typeface="Calibri"/>
                <a:cs typeface="Calibri"/>
              </a:rPr>
              <a:t>x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2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ju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ce</a:t>
            </a:r>
            <a:r>
              <a:rPr sz="2800" b="1" spc="21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k</a:t>
            </a:r>
            <a:r>
              <a:rPr sz="2800" b="1" spc="2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2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215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x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dirty="0">
                <a:latin typeface="Calibri"/>
                <a:cs typeface="Calibri"/>
              </a:rPr>
              <a:t>os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2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1</a:t>
            </a:r>
            <a:r>
              <a:rPr sz="2800" b="1" spc="-10" dirty="0">
                <a:latin typeface="Calibri"/>
                <a:cs typeface="Calibri"/>
              </a:rPr>
              <a:t>.</a:t>
            </a:r>
            <a:r>
              <a:rPr sz="2800" b="1" spc="-20" dirty="0">
                <a:latin typeface="Calibri"/>
                <a:cs typeface="Calibri"/>
              </a:rPr>
              <a:t>5</a:t>
            </a:r>
            <a:r>
              <a:rPr sz="2800" b="1" dirty="0">
                <a:latin typeface="Calibri"/>
                <a:cs typeface="Calibri"/>
              </a:rPr>
              <a:t>%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oss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twice,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ts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oss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3</a:t>
            </a:r>
            <a:r>
              <a:rPr sz="2800" b="1" dirty="0">
                <a:latin typeface="Calibri"/>
                <a:cs typeface="Calibri"/>
              </a:rPr>
              <a:t>%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15" dirty="0">
                <a:latin typeface="Calibri"/>
                <a:cs typeface="Calibri"/>
              </a:rPr>
              <a:t>Su</a:t>
            </a:r>
            <a:r>
              <a:rPr sz="2800" b="1" spc="-75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ar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tu</a:t>
            </a:r>
            <a:r>
              <a:rPr sz="2800" b="1" spc="-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ed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 </a:t>
            </a:r>
            <a:r>
              <a:rPr sz="2800" b="1" spc="-55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yrup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x</a:t>
            </a:r>
            <a:r>
              <a:rPr sz="2800" b="1" spc="-10" dirty="0">
                <a:latin typeface="Calibri"/>
                <a:cs typeface="Calibri"/>
              </a:rPr>
              <a:t>p</a:t>
            </a:r>
            <a:r>
              <a:rPr sz="2800" b="1" spc="-15" dirty="0">
                <a:latin typeface="Calibri"/>
                <a:cs typeface="Calibri"/>
              </a:rPr>
              <a:t>os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1</a:t>
            </a:r>
            <a:r>
              <a:rPr sz="2800" b="1" spc="-10" dirty="0">
                <a:latin typeface="Calibri"/>
                <a:cs typeface="Calibri"/>
              </a:rPr>
              <a:t>.</a:t>
            </a:r>
            <a:r>
              <a:rPr sz="2800" b="1" spc="-15" dirty="0">
                <a:latin typeface="Calibri"/>
                <a:cs typeface="Calibri"/>
              </a:rPr>
              <a:t>5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+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0</a:t>
            </a:r>
            <a:r>
              <a:rPr sz="2800" b="1" spc="-10" dirty="0">
                <a:latin typeface="Calibri"/>
                <a:cs typeface="Calibri"/>
              </a:rPr>
              <a:t>.</a:t>
            </a:r>
            <a:r>
              <a:rPr sz="2800" b="1" spc="-15" dirty="0">
                <a:latin typeface="Calibri"/>
                <a:cs typeface="Calibri"/>
              </a:rPr>
              <a:t>7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=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2</a:t>
            </a:r>
            <a:r>
              <a:rPr sz="2800" b="1" spc="-10" dirty="0">
                <a:latin typeface="Calibri"/>
                <a:cs typeface="Calibri"/>
              </a:rPr>
              <a:t>.</a:t>
            </a:r>
            <a:r>
              <a:rPr sz="2800" b="1" spc="-15" dirty="0">
                <a:latin typeface="Calibri"/>
                <a:cs typeface="Calibri"/>
              </a:rPr>
              <a:t>2</a:t>
            </a:r>
            <a:r>
              <a:rPr sz="2800" b="1" dirty="0">
                <a:latin typeface="Calibri"/>
                <a:cs typeface="Calibri"/>
              </a:rPr>
              <a:t>%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b="1" dirty="0">
                <a:latin typeface="Calibri"/>
                <a:cs typeface="Calibri"/>
              </a:rPr>
              <a:t>u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spc="-45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m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oss</a:t>
            </a:r>
            <a:r>
              <a:rPr sz="2800" b="1" spc="-20" dirty="0">
                <a:latin typeface="Calibri"/>
                <a:cs typeface="Calibri"/>
              </a:rPr>
              <a:t> i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45" dirty="0">
                <a:latin typeface="Calibri"/>
                <a:cs typeface="Calibri"/>
              </a:rPr>
              <a:t>st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ad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f the usu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1</a:t>
            </a:r>
            <a:r>
              <a:rPr sz="2800" b="1" spc="-10" dirty="0">
                <a:latin typeface="Calibri"/>
                <a:cs typeface="Calibri"/>
              </a:rPr>
              <a:t>.</a:t>
            </a:r>
            <a:r>
              <a:rPr sz="2800" b="1" spc="-5" dirty="0">
                <a:latin typeface="Calibri"/>
                <a:cs typeface="Calibri"/>
              </a:rPr>
              <a:t>5</a:t>
            </a:r>
            <a:r>
              <a:rPr sz="2800" b="1" dirty="0">
                <a:latin typeface="Calibri"/>
                <a:cs typeface="Calibri"/>
              </a:rPr>
              <a:t>% L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00" y="990600"/>
            <a:ext cx="9022080" cy="0"/>
          </a:xfrm>
          <a:custGeom>
            <a:avLst/>
            <a:gdLst/>
            <a:ahLst/>
            <a:cxnLst/>
            <a:rect l="l" t="t" r="r" b="b"/>
            <a:pathLst>
              <a:path w="9022080">
                <a:moveTo>
                  <a:pt x="0" y="0"/>
                </a:moveTo>
                <a:lnTo>
                  <a:pt x="9021699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104" rIns="0" bIns="0" rtlCol="0">
            <a:spAutoFit/>
          </a:bodyPr>
          <a:lstStyle/>
          <a:p>
            <a:pPr marL="1450340">
              <a:lnSpc>
                <a:spcPct val="100000"/>
              </a:lnSpc>
            </a:pPr>
            <a:r>
              <a:rPr sz="4800" dirty="0"/>
              <a:t>Suc</a:t>
            </a:r>
            <a:r>
              <a:rPr sz="4800" spc="-85" dirty="0"/>
              <a:t>r</a:t>
            </a:r>
            <a:r>
              <a:rPr sz="4800" dirty="0"/>
              <a:t>ose</a:t>
            </a:r>
            <a:r>
              <a:rPr sz="4800" spc="10" dirty="0"/>
              <a:t> </a:t>
            </a:r>
            <a:r>
              <a:rPr sz="4800" dirty="0"/>
              <a:t>Losses</a:t>
            </a:r>
            <a:endParaRPr sz="4800"/>
          </a:p>
        </p:txBody>
      </p:sp>
      <p:sp>
        <p:nvSpPr>
          <p:cNvPr id="8" name="object 8"/>
          <p:cNvSpPr txBox="1"/>
          <p:nvPr/>
        </p:nvSpPr>
        <p:spPr>
          <a:xfrm>
            <a:off x="8861806" y="90423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57" y="1699895"/>
            <a:ext cx="7388859" cy="3796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800" b="1" spc="-15" dirty="0">
                <a:latin typeface="Calibri"/>
                <a:cs typeface="Calibri"/>
              </a:rPr>
              <a:t>As </a:t>
            </a:r>
            <a:r>
              <a:rPr sz="2800" b="1" spc="15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15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g</a:t>
            </a:r>
            <a:r>
              <a:rPr sz="2800" b="1" spc="-30" dirty="0">
                <a:latin typeface="Calibri"/>
                <a:cs typeface="Calibri"/>
              </a:rPr>
              <a:t>u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,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150" dirty="0">
                <a:latin typeface="Calibri"/>
                <a:cs typeface="Calibri"/>
              </a:rPr>
              <a:t> </a:t>
            </a:r>
            <a:r>
              <a:rPr sz="2800" b="1" spc="1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f </a:t>
            </a:r>
            <a:r>
              <a:rPr sz="2800" b="1" spc="14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18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1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ssa</a:t>
            </a:r>
            <a:r>
              <a:rPr sz="2800" b="1" spc="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15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125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65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5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e </a:t>
            </a:r>
            <a:r>
              <a:rPr sz="2800" b="1" spc="16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su</a:t>
            </a:r>
            <a:r>
              <a:rPr sz="2800" b="1" spc="-65" dirty="0">
                <a:latin typeface="Calibri"/>
                <a:cs typeface="Calibri"/>
              </a:rPr>
              <a:t>g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00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, </a:t>
            </a:r>
            <a:r>
              <a:rPr sz="2800" b="1" spc="-35" dirty="0">
                <a:latin typeface="Calibri"/>
                <a:cs typeface="Calibri"/>
              </a:rPr>
              <a:t>re</a:t>
            </a:r>
            <a:r>
              <a:rPr sz="2800" b="1" dirty="0">
                <a:latin typeface="Calibri"/>
                <a:cs typeface="Calibri"/>
              </a:rPr>
              <a:t>turn  </a:t>
            </a:r>
            <a:r>
              <a:rPr sz="2800" b="1" spc="-3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 </a:t>
            </a:r>
            <a:r>
              <a:rPr sz="2800" b="1" spc="-310" dirty="0">
                <a:latin typeface="Calibri"/>
                <a:cs typeface="Calibri"/>
              </a:rPr>
              <a:t> </a:t>
            </a:r>
            <a:r>
              <a:rPr sz="2800" b="1" spc="10" dirty="0">
                <a:latin typeface="Calibri"/>
                <a:cs typeface="Calibri"/>
              </a:rPr>
              <a:t>b</a:t>
            </a:r>
            <a:r>
              <a:rPr sz="2800" b="1" dirty="0">
                <a:latin typeface="Calibri"/>
                <a:cs typeface="Calibri"/>
              </a:rPr>
              <a:t>ack  </a:t>
            </a:r>
            <a:r>
              <a:rPr sz="2800" b="1" spc="-29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s </a:t>
            </a:r>
            <a:r>
              <a:rPr sz="2800" b="1" spc="31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ar </a:t>
            </a:r>
            <a:r>
              <a:rPr sz="2800" b="1" spc="3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5" dirty="0">
                <a:latin typeface="Calibri"/>
                <a:cs typeface="Calibri"/>
              </a:rPr>
              <a:t>w</a:t>
            </a:r>
            <a:r>
              <a:rPr sz="2800" b="1" dirty="0">
                <a:latin typeface="Calibri"/>
                <a:cs typeface="Calibri"/>
              </a:rPr>
              <a:t>n </a:t>
            </a:r>
            <a:r>
              <a:rPr sz="2800" b="1" spc="30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20" dirty="0">
                <a:latin typeface="Calibri"/>
                <a:cs typeface="Calibri"/>
              </a:rPr>
              <a:t>h</a:t>
            </a:r>
            <a:r>
              <a:rPr sz="2800" b="1" dirty="0">
                <a:latin typeface="Calibri"/>
                <a:cs typeface="Calibri"/>
              </a:rPr>
              <a:t>e </a:t>
            </a:r>
            <a:r>
              <a:rPr sz="2800" b="1" spc="30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15" dirty="0">
                <a:latin typeface="Calibri"/>
                <a:cs typeface="Calibri"/>
              </a:rPr>
              <a:t>c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ss  </a:t>
            </a:r>
            <a:r>
              <a:rPr sz="2800" b="1" spc="-3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s  </a:t>
            </a:r>
            <a:r>
              <a:rPr sz="2800" b="1" spc="-3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is 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ssib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. 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50" dirty="0">
                <a:latin typeface="Calibri"/>
                <a:cs typeface="Calibri"/>
              </a:rPr>
              <a:t>T</a:t>
            </a:r>
            <a:r>
              <a:rPr sz="2800" b="1" spc="2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an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back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uct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f 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sim</a:t>
            </a:r>
            <a:r>
              <a:rPr sz="2800" b="1" spc="-20" dirty="0">
                <a:latin typeface="Calibri"/>
                <a:cs typeface="Calibri"/>
              </a:rPr>
              <a:t>il</a:t>
            </a:r>
            <a:r>
              <a:rPr sz="2800" b="1" dirty="0">
                <a:latin typeface="Calibri"/>
                <a:cs typeface="Calibri"/>
              </a:rPr>
              <a:t>ar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15" dirty="0">
                <a:latin typeface="Calibri"/>
                <a:cs typeface="Calibri"/>
              </a:rPr>
              <a:t>u</a:t>
            </a:r>
            <a:r>
              <a:rPr sz="2800" b="1" spc="-5" dirty="0">
                <a:latin typeface="Calibri"/>
                <a:cs typeface="Calibri"/>
              </a:rPr>
              <a:t>rit</a:t>
            </a:r>
            <a:r>
              <a:rPr sz="2800" b="1" spc="-180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B</a:t>
            </a:r>
            <a:r>
              <a:rPr sz="2800" b="1" dirty="0">
                <a:latin typeface="Calibri"/>
                <a:cs typeface="Calibri"/>
              </a:rPr>
              <a:t>ut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u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tim</a:t>
            </a:r>
            <a:r>
              <a:rPr sz="2800" b="1" spc="-30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m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sh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u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spc="-50" dirty="0">
                <a:latin typeface="Calibri"/>
                <a:cs typeface="Calibri"/>
              </a:rPr>
              <a:t>w</a:t>
            </a:r>
            <a:r>
              <a:rPr sz="2800" b="1" spc="-65" dirty="0">
                <a:latin typeface="Calibri"/>
                <a:cs typeface="Calibri"/>
              </a:rPr>
              <a:t>a</a:t>
            </a:r>
            <a:r>
              <a:rPr sz="2800" b="1" spc="-30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40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ti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b="1" u="heavy" spc="-35" dirty="0">
                <a:latin typeface="Calibri"/>
                <a:cs typeface="Calibri"/>
              </a:rPr>
              <a:t>re</a:t>
            </a:r>
            <a:r>
              <a:rPr sz="2800" b="1" u="heavy" spc="-5" dirty="0">
                <a:latin typeface="Calibri"/>
                <a:cs typeface="Calibri"/>
              </a:rPr>
              <a:t>f</a:t>
            </a:r>
            <a:r>
              <a:rPr sz="2800" b="1" u="heavy" spc="-65" dirty="0">
                <a:latin typeface="Calibri"/>
                <a:cs typeface="Calibri"/>
              </a:rPr>
              <a:t>r</a:t>
            </a:r>
            <a:r>
              <a:rPr sz="2800" b="1" u="heavy" spc="-15" dirty="0">
                <a:latin typeface="Calibri"/>
                <a:cs typeface="Calibri"/>
              </a:rPr>
              <a:t>a</a:t>
            </a:r>
            <a:r>
              <a:rPr sz="2800" b="1" u="heavy" spc="-25" dirty="0">
                <a:latin typeface="Calibri"/>
                <a:cs typeface="Calibri"/>
              </a:rPr>
              <a:t>i</a:t>
            </a:r>
            <a:r>
              <a:rPr sz="2800" b="1" u="heavy" dirty="0">
                <a:latin typeface="Calibri"/>
                <a:cs typeface="Calibri"/>
              </a:rPr>
              <a:t>n</a:t>
            </a:r>
            <a:r>
              <a:rPr sz="2800" b="1" u="heavy" spc="40" dirty="0">
                <a:latin typeface="Calibri"/>
                <a:cs typeface="Calibri"/>
              </a:rPr>
              <a:t> </a:t>
            </a:r>
            <a:r>
              <a:rPr sz="2800" b="1" u="heavy" spc="-5" dirty="0">
                <a:latin typeface="Calibri"/>
                <a:cs typeface="Calibri"/>
              </a:rPr>
              <a:t>f</a:t>
            </a:r>
            <a:r>
              <a:rPr sz="2800" b="1" u="heavy" spc="-45" dirty="0">
                <a:latin typeface="Calibri"/>
                <a:cs typeface="Calibri"/>
              </a:rPr>
              <a:t>r</a:t>
            </a:r>
            <a:r>
              <a:rPr sz="2800" b="1" u="heavy" dirty="0">
                <a:latin typeface="Calibri"/>
                <a:cs typeface="Calibri"/>
              </a:rPr>
              <a:t>om</a:t>
            </a:r>
            <a:r>
              <a:rPr sz="2800" b="1" u="heavy" spc="-5" dirty="0">
                <a:latin typeface="Calibri"/>
                <a:cs typeface="Calibri"/>
              </a:rPr>
              <a:t> </a:t>
            </a:r>
            <a:r>
              <a:rPr sz="2800" b="1" u="heavy" spc="-35" dirty="0">
                <a:latin typeface="Calibri"/>
                <a:cs typeface="Calibri"/>
              </a:rPr>
              <a:t>r</a:t>
            </a:r>
            <a:r>
              <a:rPr sz="2800" b="1" u="heavy" spc="-10" dirty="0">
                <a:latin typeface="Calibri"/>
                <a:cs typeface="Calibri"/>
              </a:rPr>
              <a:t>e</a:t>
            </a:r>
            <a:r>
              <a:rPr sz="2800" b="1" u="heavy" dirty="0">
                <a:latin typeface="Calibri"/>
                <a:cs typeface="Calibri"/>
              </a:rPr>
              <a:t>c</a:t>
            </a:r>
            <a:r>
              <a:rPr sz="2800" b="1" u="heavy" spc="-50" dirty="0">
                <a:latin typeface="Calibri"/>
                <a:cs typeface="Calibri"/>
              </a:rPr>
              <a:t>y</a:t>
            </a:r>
            <a:r>
              <a:rPr sz="2800" b="1" u="heavy" dirty="0">
                <a:latin typeface="Calibri"/>
                <a:cs typeface="Calibri"/>
              </a:rPr>
              <a:t>c</a:t>
            </a:r>
            <a:r>
              <a:rPr sz="2800" b="1" u="heavy" spc="-20" dirty="0">
                <a:latin typeface="Calibri"/>
                <a:cs typeface="Calibri"/>
              </a:rPr>
              <a:t>li</a:t>
            </a:r>
            <a:r>
              <a:rPr sz="2800" b="1" u="heavy" dirty="0">
                <a:latin typeface="Calibri"/>
                <a:cs typeface="Calibri"/>
              </a:rPr>
              <a:t>n</a:t>
            </a:r>
            <a:r>
              <a:rPr sz="2800" b="1" u="heavy" spc="-15" dirty="0">
                <a:latin typeface="Calibri"/>
                <a:cs typeface="Calibri"/>
              </a:rPr>
              <a:t>g</a:t>
            </a:r>
            <a:r>
              <a:rPr sz="2800" b="1" u="heavy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b="1" u="heavy" spc="-5" dirty="0">
                <a:latin typeface="Calibri"/>
                <a:cs typeface="Calibri"/>
              </a:rPr>
              <a:t>G</a:t>
            </a:r>
            <a:r>
              <a:rPr sz="2800" b="1" u="heavy" spc="-35" dirty="0">
                <a:latin typeface="Calibri"/>
                <a:cs typeface="Calibri"/>
              </a:rPr>
              <a:t>e</a:t>
            </a:r>
            <a:r>
              <a:rPr sz="2800" b="1" u="heavy" spc="-10" dirty="0">
                <a:latin typeface="Calibri"/>
                <a:cs typeface="Calibri"/>
              </a:rPr>
              <a:t>t</a:t>
            </a:r>
            <a:r>
              <a:rPr sz="2800" b="1" u="heavy" spc="30" dirty="0">
                <a:latin typeface="Calibri"/>
                <a:cs typeface="Calibri"/>
              </a:rPr>
              <a:t> </a:t>
            </a:r>
            <a:r>
              <a:rPr sz="2800" b="1" u="heavy" spc="-15" dirty="0">
                <a:latin typeface="Calibri"/>
                <a:cs typeface="Calibri"/>
              </a:rPr>
              <a:t>the</a:t>
            </a:r>
            <a:r>
              <a:rPr sz="2800" b="1" u="heavy" spc="-5" dirty="0">
                <a:latin typeface="Calibri"/>
                <a:cs typeface="Calibri"/>
              </a:rPr>
              <a:t> </a:t>
            </a:r>
            <a:r>
              <a:rPr sz="2800" b="1" u="heavy" spc="-15" dirty="0">
                <a:latin typeface="Calibri"/>
                <a:cs typeface="Calibri"/>
              </a:rPr>
              <a:t>su</a:t>
            </a:r>
            <a:r>
              <a:rPr sz="2800" b="1" u="heavy" spc="-60" dirty="0">
                <a:latin typeface="Calibri"/>
                <a:cs typeface="Calibri"/>
              </a:rPr>
              <a:t>g</a:t>
            </a:r>
            <a:r>
              <a:rPr sz="2800" b="1" u="heavy" dirty="0">
                <a:latin typeface="Calibri"/>
                <a:cs typeface="Calibri"/>
              </a:rPr>
              <a:t>ar </a:t>
            </a:r>
            <a:r>
              <a:rPr sz="2800" b="1" u="heavy" spc="-15" dirty="0">
                <a:latin typeface="Calibri"/>
                <a:cs typeface="Calibri"/>
              </a:rPr>
              <a:t>o</a:t>
            </a:r>
            <a:r>
              <a:rPr sz="2800" b="1" u="heavy" spc="-30" dirty="0">
                <a:latin typeface="Calibri"/>
                <a:cs typeface="Calibri"/>
              </a:rPr>
              <a:t>u</a:t>
            </a:r>
            <a:r>
              <a:rPr sz="2800" b="1" u="heavy" spc="-10" dirty="0">
                <a:latin typeface="Calibri"/>
                <a:cs typeface="Calibri"/>
              </a:rPr>
              <a:t>t</a:t>
            </a:r>
            <a:r>
              <a:rPr sz="2800" b="1" u="heavy" dirty="0">
                <a:latin typeface="Calibri"/>
                <a:cs typeface="Calibri"/>
              </a:rPr>
              <a:t> </a:t>
            </a:r>
            <a:r>
              <a:rPr sz="2800" b="1" u="heavy" spc="-15" dirty="0">
                <a:latin typeface="Calibri"/>
                <a:cs typeface="Calibri"/>
              </a:rPr>
              <a:t>as</a:t>
            </a:r>
            <a:r>
              <a:rPr sz="2800" b="1" u="heavy" spc="-5" dirty="0">
                <a:latin typeface="Calibri"/>
                <a:cs typeface="Calibri"/>
              </a:rPr>
              <a:t> </a:t>
            </a:r>
            <a:r>
              <a:rPr sz="2800" b="1" u="heavy" spc="-15" dirty="0">
                <a:latin typeface="Calibri"/>
                <a:cs typeface="Calibri"/>
              </a:rPr>
              <a:t>soon</a:t>
            </a:r>
            <a:r>
              <a:rPr sz="2800" b="1" u="heavy" spc="-10" dirty="0">
                <a:latin typeface="Calibri"/>
                <a:cs typeface="Calibri"/>
              </a:rPr>
              <a:t> </a:t>
            </a:r>
            <a:r>
              <a:rPr sz="2800" b="1" u="heavy" spc="-15" dirty="0">
                <a:latin typeface="Calibri"/>
                <a:cs typeface="Calibri"/>
              </a:rPr>
              <a:t>as</a:t>
            </a:r>
            <a:r>
              <a:rPr sz="2800" b="1" u="heavy" spc="5" dirty="0">
                <a:latin typeface="Calibri"/>
                <a:cs typeface="Calibri"/>
              </a:rPr>
              <a:t> </a:t>
            </a:r>
            <a:r>
              <a:rPr sz="2800" b="1" u="heavy" spc="-15" dirty="0">
                <a:latin typeface="Calibri"/>
                <a:cs typeface="Calibri"/>
              </a:rPr>
              <a:t>p</a:t>
            </a:r>
            <a:r>
              <a:rPr sz="2800" b="1" u="heavy" spc="-25" dirty="0">
                <a:latin typeface="Calibri"/>
                <a:cs typeface="Calibri"/>
              </a:rPr>
              <a:t>o</a:t>
            </a:r>
            <a:r>
              <a:rPr sz="2800" b="1" u="heavy" spc="-15" dirty="0">
                <a:latin typeface="Calibri"/>
                <a:cs typeface="Calibri"/>
              </a:rPr>
              <a:t>ssib</a:t>
            </a:r>
            <a:r>
              <a:rPr sz="2800" b="1" u="heavy" spc="-25" dirty="0">
                <a:latin typeface="Calibri"/>
                <a:cs typeface="Calibri"/>
              </a:rPr>
              <a:t>l</a:t>
            </a:r>
            <a:r>
              <a:rPr sz="2800" b="1" u="heavy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119" rIns="0" bIns="0" rtlCol="0">
            <a:spAutoFit/>
          </a:bodyPr>
          <a:lstStyle/>
          <a:p>
            <a:pPr marL="1450340">
              <a:lnSpc>
                <a:spcPct val="100000"/>
              </a:lnSpc>
            </a:pPr>
            <a:r>
              <a:rPr sz="4800" dirty="0"/>
              <a:t>Suc</a:t>
            </a:r>
            <a:r>
              <a:rPr sz="4800" spc="-85" dirty="0"/>
              <a:t>r</a:t>
            </a:r>
            <a:r>
              <a:rPr sz="4800" dirty="0"/>
              <a:t>ose</a:t>
            </a:r>
            <a:r>
              <a:rPr sz="4800" spc="10" dirty="0"/>
              <a:t> </a:t>
            </a:r>
            <a:r>
              <a:rPr sz="4800" dirty="0"/>
              <a:t>Losses</a:t>
            </a:r>
            <a:endParaRPr sz="4800"/>
          </a:p>
        </p:txBody>
      </p:sp>
      <p:sp>
        <p:nvSpPr>
          <p:cNvPr id="7" name="object 7"/>
          <p:cNvSpPr/>
          <p:nvPr/>
        </p:nvSpPr>
        <p:spPr>
          <a:xfrm>
            <a:off x="76200" y="990600"/>
            <a:ext cx="9022080" cy="0"/>
          </a:xfrm>
          <a:custGeom>
            <a:avLst/>
            <a:gdLst/>
            <a:ahLst/>
            <a:cxnLst/>
            <a:rect l="l" t="t" r="r" b="b"/>
            <a:pathLst>
              <a:path w="9022080">
                <a:moveTo>
                  <a:pt x="0" y="0"/>
                </a:moveTo>
                <a:lnTo>
                  <a:pt x="9021699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52916" y="90423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857" y="2233548"/>
            <a:ext cx="6852920" cy="294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se</a:t>
            </a:r>
            <a:r>
              <a:rPr sz="2800" b="1" spc="18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oss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17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du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17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16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65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5" dirty="0">
                <a:latin typeface="Calibri"/>
                <a:cs typeface="Calibri"/>
              </a:rPr>
              <a:t>l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ng</a:t>
            </a:r>
            <a:r>
              <a:rPr sz="2800" b="1" spc="16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ap</a:t>
            </a:r>
            <a:r>
              <a:rPr sz="2800" b="1" spc="-10" dirty="0">
                <a:latin typeface="Calibri"/>
                <a:cs typeface="Calibri"/>
              </a:rPr>
              <a:t>pl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17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8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n</a:t>
            </a:r>
            <a:r>
              <a:rPr sz="2800" b="1" spc="-5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  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20" dirty="0">
                <a:latin typeface="Calibri"/>
                <a:cs typeface="Calibri"/>
              </a:rPr>
              <a:t>r</a:t>
            </a:r>
            <a:r>
              <a:rPr sz="2800" b="1" spc="-45" dirty="0">
                <a:latin typeface="Calibri"/>
                <a:cs typeface="Calibri"/>
              </a:rPr>
              <a:t>y</a:t>
            </a:r>
            <a:r>
              <a:rPr sz="2800" b="1" spc="-75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lli</a:t>
            </a:r>
            <a:r>
              <a:rPr sz="2800" b="1" dirty="0">
                <a:latin typeface="Calibri"/>
                <a:cs typeface="Calibri"/>
              </a:rPr>
              <a:t>ne  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su</a:t>
            </a:r>
            <a:r>
              <a:rPr sz="2800" b="1" spc="-65" dirty="0">
                <a:latin typeface="Calibri"/>
                <a:cs typeface="Calibri"/>
              </a:rPr>
              <a:t>g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00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,</a:t>
            </a:r>
            <a:r>
              <a:rPr sz="2800" b="1" dirty="0">
                <a:latin typeface="Calibri"/>
                <a:cs typeface="Calibri"/>
              </a:rPr>
              <a:t>  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bu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 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so</a:t>
            </a:r>
            <a:r>
              <a:rPr sz="2800" b="1" dirty="0">
                <a:latin typeface="Calibri"/>
                <a:cs typeface="Calibri"/>
              </a:rPr>
              <a:t>  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  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sp</a:t>
            </a:r>
            <a:r>
              <a:rPr sz="2800" b="1" spc="-20" dirty="0">
                <a:latin typeface="Calibri"/>
                <a:cs typeface="Calibri"/>
              </a:rPr>
              <a:t>ill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50" dirty="0">
                <a:latin typeface="Calibri"/>
                <a:cs typeface="Calibri"/>
              </a:rPr>
              <a:t>g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 dur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ng</a:t>
            </a:r>
            <a:r>
              <a:rPr sz="2800" b="1" spc="29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3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oc</a:t>
            </a:r>
            <a:r>
              <a:rPr sz="2800" b="1" spc="5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3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an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dirty="0">
                <a:latin typeface="Calibri"/>
                <a:cs typeface="Calibri"/>
              </a:rPr>
              <a:t>  </a:t>
            </a:r>
            <a:r>
              <a:rPr sz="2800" b="1" spc="-25" dirty="0">
                <a:latin typeface="Calibri"/>
                <a:cs typeface="Calibri"/>
              </a:rPr>
              <a:t> 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30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-70" dirty="0">
                <a:latin typeface="Calibri"/>
                <a:cs typeface="Calibri"/>
              </a:rPr>
              <a:t>x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30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spc="-15" dirty="0">
                <a:latin typeface="Calibri"/>
                <a:cs typeface="Calibri"/>
              </a:rPr>
              <a:t>ash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ng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31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in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spc="2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5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spc="-10" dirty="0">
                <a:latin typeface="Calibri"/>
                <a:cs typeface="Calibri"/>
              </a:rPr>
              <a:t>u</a:t>
            </a:r>
            <a:r>
              <a:rPr sz="2800" b="1" spc="-50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  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spc="-25" dirty="0">
                <a:latin typeface="Calibri"/>
                <a:cs typeface="Calibri"/>
              </a:rPr>
              <a:t>hi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h</a:t>
            </a:r>
            <a:r>
              <a:rPr sz="2800" b="1" spc="26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wil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2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sso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26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su</a:t>
            </a:r>
            <a:r>
              <a:rPr sz="2800" b="1" spc="-65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ar</a:t>
            </a:r>
            <a:r>
              <a:rPr sz="2800" b="1" spc="27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5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</a:t>
            </a:r>
            <a:r>
              <a:rPr sz="2800" b="1" dirty="0">
                <a:latin typeface="Calibri"/>
                <a:cs typeface="Calibri"/>
              </a:rPr>
              <a:t>e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65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800" b="1" spc="-100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8</a:t>
            </a:r>
            <a:r>
              <a:rPr sz="2800" b="1" spc="-20" dirty="0">
                <a:latin typeface="Calibri"/>
                <a:cs typeface="Calibri"/>
              </a:rPr>
              <a:t>5</a:t>
            </a:r>
            <a:r>
              <a:rPr sz="2775" b="1" baseline="2552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20</a:t>
            </a:r>
            <a:r>
              <a:rPr sz="2800" b="1" dirty="0">
                <a:latin typeface="Calibri"/>
                <a:cs typeface="Calibri"/>
              </a:rPr>
              <a:t> g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w</a:t>
            </a:r>
            <a:r>
              <a:rPr sz="2800" b="1" spc="-40" dirty="0">
                <a:latin typeface="Calibri"/>
                <a:cs typeface="Calibri"/>
              </a:rPr>
              <a:t>at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r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sso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80</a:t>
            </a:r>
            <a:r>
              <a:rPr sz="2800" b="1" dirty="0">
                <a:latin typeface="Calibri"/>
                <a:cs typeface="Calibri"/>
              </a:rPr>
              <a:t> g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u</a:t>
            </a:r>
            <a:r>
              <a:rPr sz="2800" b="1" spc="-70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ar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(1</a:t>
            </a:r>
            <a:r>
              <a:rPr sz="2800" b="1" dirty="0">
                <a:latin typeface="Calibri"/>
                <a:cs typeface="Calibri"/>
              </a:rPr>
              <a:t>:</a:t>
            </a:r>
            <a:r>
              <a:rPr sz="2800" b="1" spc="-15" dirty="0">
                <a:latin typeface="Calibri"/>
                <a:cs typeface="Calibri"/>
              </a:rPr>
              <a:t>4)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104" rIns="0" bIns="0" rtlCol="0">
            <a:spAutoFit/>
          </a:bodyPr>
          <a:lstStyle/>
          <a:p>
            <a:pPr marL="1450340">
              <a:lnSpc>
                <a:spcPct val="100000"/>
              </a:lnSpc>
            </a:pPr>
            <a:r>
              <a:rPr sz="4800" dirty="0"/>
              <a:t>Suc</a:t>
            </a:r>
            <a:r>
              <a:rPr sz="4800" spc="-85" dirty="0"/>
              <a:t>r</a:t>
            </a:r>
            <a:r>
              <a:rPr sz="4800" dirty="0"/>
              <a:t>ose</a:t>
            </a:r>
            <a:r>
              <a:rPr sz="4800" spc="10" dirty="0"/>
              <a:t> </a:t>
            </a:r>
            <a:r>
              <a:rPr sz="4800" dirty="0"/>
              <a:t>Losses</a:t>
            </a:r>
            <a:endParaRPr sz="4800"/>
          </a:p>
        </p:txBody>
      </p:sp>
      <p:sp>
        <p:nvSpPr>
          <p:cNvPr id="7" name="object 7"/>
          <p:cNvSpPr/>
          <p:nvPr/>
        </p:nvSpPr>
        <p:spPr>
          <a:xfrm>
            <a:off x="76200" y="990600"/>
            <a:ext cx="9022080" cy="0"/>
          </a:xfrm>
          <a:custGeom>
            <a:avLst/>
            <a:gdLst/>
            <a:ahLst/>
            <a:cxnLst/>
            <a:rect l="l" t="t" r="r" b="b"/>
            <a:pathLst>
              <a:path w="9022080">
                <a:moveTo>
                  <a:pt x="0" y="0"/>
                </a:moveTo>
                <a:lnTo>
                  <a:pt x="9021699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49359" y="90423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657" y="1166256"/>
            <a:ext cx="7846059" cy="5076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20" dirty="0">
                <a:latin typeface="Calibri"/>
                <a:cs typeface="Calibri"/>
              </a:rPr>
              <a:t>ill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55" dirty="0">
                <a:latin typeface="Calibri"/>
                <a:cs typeface="Calibri"/>
              </a:rPr>
              <a:t>g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s,</a:t>
            </a:r>
            <a:r>
              <a:rPr sz="2800" b="1" spc="6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35" dirty="0">
                <a:latin typeface="Calibri"/>
                <a:cs typeface="Calibri"/>
              </a:rPr>
              <a:t>k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&amp;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g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ds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10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ssi</a:t>
            </a:r>
            <a:r>
              <a:rPr sz="2800" b="1" spc="-10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g a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a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1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b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B</a:t>
            </a:r>
            <a:r>
              <a:rPr sz="2800" b="1" dirty="0">
                <a:latin typeface="Calibri"/>
                <a:cs typeface="Calibri"/>
              </a:rPr>
              <a:t>ut </a:t>
            </a:r>
            <a:r>
              <a:rPr sz="2800" b="1" spc="-1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f </a:t>
            </a:r>
            <a:r>
              <a:rPr sz="2800" b="1" spc="-1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they </a:t>
            </a:r>
            <a:r>
              <a:rPr sz="2800" b="1" spc="-16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</a:t>
            </a:r>
            <a:r>
              <a:rPr sz="2800" b="1" dirty="0">
                <a:latin typeface="Calibri"/>
                <a:cs typeface="Calibri"/>
              </a:rPr>
              <a:t>o </a:t>
            </a:r>
            <a:r>
              <a:rPr sz="2800" b="1" spc="-15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ccu</a:t>
            </a:r>
            <a:r>
              <a:rPr sz="2800" b="1" spc="-204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, </a:t>
            </a:r>
            <a:r>
              <a:rPr sz="2800" b="1" spc="-1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an </a:t>
            </a:r>
            <a:r>
              <a:rPr sz="2800" b="1" spc="-15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</a:t>
            </a:r>
            <a:r>
              <a:rPr sz="2800" b="1" dirty="0">
                <a:latin typeface="Calibri"/>
                <a:cs typeface="Calibri"/>
              </a:rPr>
              <a:t>p </a:t>
            </a:r>
            <a:r>
              <a:rPr sz="2800" b="1" spc="-1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imme</a:t>
            </a:r>
            <a:r>
              <a:rPr sz="2800" b="1" spc="-10" dirty="0">
                <a:latin typeface="Calibri"/>
                <a:cs typeface="Calibri"/>
              </a:rPr>
              <a:t>d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t</a:t>
            </a:r>
            <a:r>
              <a:rPr sz="2800" b="1" spc="5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70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, </a:t>
            </a:r>
            <a:r>
              <a:rPr sz="2800" b="1" spc="-1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30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mic</a:t>
            </a:r>
            <a:r>
              <a:rPr sz="2800" b="1" spc="-3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b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al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g</a:t>
            </a:r>
            <a:r>
              <a:rPr sz="2800" b="1" spc="-6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ad</a:t>
            </a:r>
            <a:r>
              <a:rPr sz="2800" b="1" spc="-45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tion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ts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in</a:t>
            </a:r>
            <a:r>
              <a:rPr sz="2800" b="1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ct val="200100"/>
              </a:lnSpc>
            </a:pPr>
            <a:r>
              <a:rPr sz="2800" b="1" spc="-60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pa</a:t>
            </a:r>
            <a:r>
              <a:rPr sz="2800" b="1" spc="-3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r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ak</a:t>
            </a:r>
            <a:r>
              <a:rPr sz="2800" b="1" spc="-3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ng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g</a:t>
            </a:r>
            <a:r>
              <a:rPr sz="2800" b="1" spc="-3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an</a:t>
            </a:r>
            <a:r>
              <a:rPr sz="2800" b="1" spc="-25" dirty="0">
                <a:latin typeface="Calibri"/>
                <a:cs typeface="Calibri"/>
              </a:rPr>
              <a:t>d</a:t>
            </a:r>
            <a:r>
              <a:rPr sz="2800" b="1" spc="-10" dirty="0">
                <a:latin typeface="Calibri"/>
                <a:cs typeface="Calibri"/>
              </a:rPr>
              <a:t>s,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s,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an</a:t>
            </a:r>
            <a:r>
              <a:rPr sz="2800" b="1" spc="-50" dirty="0">
                <a:latin typeface="Calibri"/>
                <a:cs typeface="Calibri"/>
              </a:rPr>
              <a:t>k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mmed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40" dirty="0">
                <a:latin typeface="Calibri"/>
                <a:cs typeface="Calibri"/>
              </a:rPr>
              <a:t>at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204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. </a:t>
            </a:r>
            <a:r>
              <a:rPr sz="2800" b="1" spc="-20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f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25" dirty="0">
                <a:latin typeface="Calibri"/>
                <a:cs typeface="Calibri"/>
              </a:rPr>
              <a:t>c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v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</a:t>
            </a:r>
            <a:r>
              <a:rPr sz="2800" b="1" spc="-35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1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f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sp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ll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50" dirty="0">
                <a:latin typeface="Calibri"/>
                <a:cs typeface="Calibri"/>
              </a:rPr>
              <a:t>g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co</a:t>
            </a:r>
            <a:r>
              <a:rPr sz="2800" b="1" spc="-50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r</a:t>
            </a:r>
            <a:r>
              <a:rPr sz="2800" b="1" spc="5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2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2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254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tt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23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.</a:t>
            </a:r>
            <a:r>
              <a:rPr sz="2800" b="1" spc="254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h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2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26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30" dirty="0">
                <a:latin typeface="Calibri"/>
                <a:cs typeface="Calibri"/>
              </a:rPr>
              <a:t>o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y</a:t>
            </a:r>
            <a:r>
              <a:rPr sz="2800" b="1" spc="254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.</a:t>
            </a:r>
            <a:r>
              <a:rPr sz="2800" b="1" spc="254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f</a:t>
            </a:r>
            <a:r>
              <a:rPr sz="2800" b="1" spc="2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2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sp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2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is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65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5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17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7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wil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16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ncur</a:t>
            </a:r>
            <a:r>
              <a:rPr sz="2800" b="1" spc="17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os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.</a:t>
            </a:r>
            <a:r>
              <a:rPr sz="2800" b="1" spc="1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f</a:t>
            </a:r>
            <a:r>
              <a:rPr sz="2800" b="1" spc="16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7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17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17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un</a:t>
            </a:r>
            <a:r>
              <a:rPr sz="2800" b="1" spc="-45" dirty="0">
                <a:latin typeface="Calibri"/>
                <a:cs typeface="Calibri"/>
              </a:rPr>
              <a:t>att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5" dirty="0">
                <a:latin typeface="Calibri"/>
                <a:cs typeface="Calibri"/>
              </a:rPr>
              <a:t>d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16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65" dirty="0">
                <a:latin typeface="Calibri"/>
                <a:cs typeface="Calibri"/>
              </a:rPr>
              <a:t>o</a:t>
            </a:r>
            <a:r>
              <a:rPr sz="2800" b="1" spc="-10" dirty="0">
                <a:latin typeface="Calibri"/>
                <a:cs typeface="Calibri"/>
              </a:rPr>
              <a:t>, </a:t>
            </a:r>
            <a:r>
              <a:rPr sz="2800" b="1" spc="-5" dirty="0">
                <a:latin typeface="Calibri"/>
                <a:cs typeface="Calibri"/>
              </a:rPr>
              <a:t>mic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b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al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ac</a:t>
            </a:r>
            <a:r>
              <a:rPr sz="2800" b="1" spc="5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iv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1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y 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</a:t>
            </a:r>
            <a:r>
              <a:rPr sz="2800" b="1" dirty="0">
                <a:latin typeface="Calibri"/>
                <a:cs typeface="Calibri"/>
              </a:rPr>
              <a:t>d 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op 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 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</a:t>
            </a:r>
            <a:r>
              <a:rPr sz="2800" b="1" dirty="0">
                <a:latin typeface="Calibri"/>
                <a:cs typeface="Calibri"/>
              </a:rPr>
              <a:t>H 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60" dirty="0">
                <a:latin typeface="Calibri"/>
                <a:cs typeface="Calibri"/>
              </a:rPr>
              <a:t>n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su</a:t>
            </a:r>
            <a:r>
              <a:rPr sz="2800" b="1" spc="5" dirty="0">
                <a:latin typeface="Calibri"/>
                <a:cs typeface="Calibri"/>
              </a:rPr>
              <a:t>c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ose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00" y="990600"/>
            <a:ext cx="9022080" cy="0"/>
          </a:xfrm>
          <a:custGeom>
            <a:avLst/>
            <a:gdLst/>
            <a:ahLst/>
            <a:cxnLst/>
            <a:rect l="l" t="t" r="r" b="b"/>
            <a:pathLst>
              <a:path w="9022080">
                <a:moveTo>
                  <a:pt x="0" y="0"/>
                </a:moveTo>
                <a:lnTo>
                  <a:pt x="9021699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104" rIns="0" bIns="0" rtlCol="0">
            <a:spAutoFit/>
          </a:bodyPr>
          <a:lstStyle/>
          <a:p>
            <a:pPr marL="1450340">
              <a:lnSpc>
                <a:spcPct val="100000"/>
              </a:lnSpc>
            </a:pPr>
            <a:r>
              <a:rPr sz="4800" dirty="0"/>
              <a:t>Suc</a:t>
            </a:r>
            <a:r>
              <a:rPr sz="4800" spc="-85" dirty="0"/>
              <a:t>r</a:t>
            </a:r>
            <a:r>
              <a:rPr sz="4800" dirty="0"/>
              <a:t>ose</a:t>
            </a:r>
            <a:r>
              <a:rPr sz="4800" spc="10" dirty="0"/>
              <a:t> </a:t>
            </a:r>
            <a:r>
              <a:rPr sz="4800" dirty="0"/>
              <a:t>Losses</a:t>
            </a:r>
            <a:endParaRPr sz="4800"/>
          </a:p>
        </p:txBody>
      </p:sp>
      <p:sp>
        <p:nvSpPr>
          <p:cNvPr id="8" name="object 8"/>
          <p:cNvSpPr txBox="1"/>
          <p:nvPr/>
        </p:nvSpPr>
        <p:spPr>
          <a:xfrm>
            <a:off x="8849359" y="90423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57" y="1242456"/>
            <a:ext cx="7272655" cy="5076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890" algn="just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G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od</a:t>
            </a:r>
            <a:r>
              <a:rPr sz="2800" b="1" spc="29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man</a:t>
            </a:r>
            <a:r>
              <a:rPr sz="2800" b="1" spc="-10" dirty="0">
                <a:latin typeface="Calibri"/>
                <a:cs typeface="Calibri"/>
              </a:rPr>
              <a:t>u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ac</a:t>
            </a:r>
            <a:r>
              <a:rPr sz="2800" b="1" spc="5" dirty="0">
                <a:latin typeface="Calibri"/>
                <a:cs typeface="Calibri"/>
              </a:rPr>
              <a:t>t</a:t>
            </a:r>
            <a:r>
              <a:rPr sz="2800" b="1" spc="10" dirty="0">
                <a:latin typeface="Calibri"/>
                <a:cs typeface="Calibri"/>
              </a:rPr>
              <a:t>u</a:t>
            </a:r>
            <a:r>
              <a:rPr sz="2800" b="1" spc="-5" dirty="0">
                <a:latin typeface="Calibri"/>
                <a:cs typeface="Calibri"/>
              </a:rPr>
              <a:t>rin</a:t>
            </a:r>
            <a:r>
              <a:rPr sz="2800" b="1" dirty="0">
                <a:latin typeface="Calibri"/>
                <a:cs typeface="Calibri"/>
              </a:rPr>
              <a:t>g</a:t>
            </a:r>
            <a:r>
              <a:rPr sz="2800" b="1" spc="3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6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ac</a:t>
            </a:r>
            <a:r>
              <a:rPr sz="2800" b="1" spc="5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ce </a:t>
            </a:r>
            <a:r>
              <a:rPr sz="2800" b="1" spc="-3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e </a:t>
            </a:r>
            <a:r>
              <a:rPr sz="2800" b="1" spc="-320" dirty="0">
                <a:latin typeface="Calibri"/>
                <a:cs typeface="Calibri"/>
              </a:rPr>
              <a:t> </a:t>
            </a:r>
            <a:r>
              <a:rPr sz="2800" b="1" spc="-40" dirty="0">
                <a:latin typeface="Calibri"/>
                <a:cs typeface="Calibri"/>
              </a:rPr>
              <a:t>s</a:t>
            </a:r>
            <a:r>
              <a:rPr sz="2800" b="1" spc="-45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25" dirty="0">
                <a:latin typeface="Calibri"/>
                <a:cs typeface="Calibri"/>
              </a:rPr>
              <a:t>p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3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70" dirty="0">
                <a:latin typeface="Calibri"/>
                <a:cs typeface="Calibri"/>
              </a:rPr>
              <a:t>k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30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nsu</a:t>
            </a:r>
            <a:r>
              <a:rPr sz="2800" b="1" spc="-5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e  </a:t>
            </a:r>
            <a:r>
              <a:rPr sz="2800" b="1" spc="1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</a:t>
            </a:r>
            <a:r>
              <a:rPr sz="2800" b="1" spc="-20" dirty="0">
                <a:latin typeface="Calibri"/>
                <a:cs typeface="Calibri"/>
              </a:rPr>
              <a:t>a</a:t>
            </a:r>
            <a:r>
              <a:rPr sz="2800" b="1" spc="5" dirty="0">
                <a:latin typeface="Calibri"/>
                <a:cs typeface="Calibri"/>
              </a:rPr>
              <a:t>x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mu</a:t>
            </a:r>
            <a:r>
              <a:rPr sz="2800" b="1" dirty="0">
                <a:latin typeface="Calibri"/>
                <a:cs typeface="Calibri"/>
              </a:rPr>
              <a:t>m  </a:t>
            </a:r>
            <a:r>
              <a:rPr sz="2800" b="1" spc="1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f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ab</a:t>
            </a:r>
            <a:r>
              <a:rPr sz="2800" b="1" spc="-30" dirty="0">
                <a:latin typeface="Calibri"/>
                <a:cs typeface="Calibri"/>
              </a:rPr>
              <a:t>i</a:t>
            </a:r>
            <a:r>
              <a:rPr sz="2800" b="1" spc="-20" dirty="0">
                <a:latin typeface="Calibri"/>
                <a:cs typeface="Calibri"/>
              </a:rPr>
              <a:t>li</a:t>
            </a:r>
            <a:r>
              <a:rPr sz="2800" b="1" spc="-15" dirty="0">
                <a:latin typeface="Calibri"/>
                <a:cs typeface="Calibri"/>
              </a:rPr>
              <a:t>ty</a:t>
            </a:r>
            <a:r>
              <a:rPr sz="2800" b="1" dirty="0">
                <a:latin typeface="Calibri"/>
                <a:cs typeface="Calibri"/>
              </a:rPr>
              <a:t>  </a:t>
            </a:r>
            <a:r>
              <a:rPr sz="2800" b="1" spc="16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an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dirty="0">
                <a:latin typeface="Calibri"/>
                <a:cs typeface="Calibri"/>
              </a:rPr>
              <a:t>  </a:t>
            </a:r>
            <a:r>
              <a:rPr sz="2800" b="1" spc="14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mini</a:t>
            </a:r>
            <a:r>
              <a:rPr sz="2800" b="1" spc="-5" dirty="0">
                <a:latin typeface="Calibri"/>
                <a:cs typeface="Calibri"/>
              </a:rPr>
              <a:t>mum 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oss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 the 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act</a:t>
            </a:r>
            <a:r>
              <a:rPr sz="2800" b="1" spc="-20" dirty="0">
                <a:latin typeface="Calibri"/>
                <a:cs typeface="Calibri"/>
              </a:rPr>
              <a:t>o</a:t>
            </a:r>
            <a:r>
              <a:rPr sz="2800" b="1" spc="20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y o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60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ti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h</a:t>
            </a:r>
            <a:r>
              <a:rPr sz="2800" b="1" dirty="0">
                <a:latin typeface="Calibri"/>
                <a:cs typeface="Calibri"/>
              </a:rPr>
              <a:t>e  </a:t>
            </a:r>
            <a:r>
              <a:rPr sz="2800" b="1" spc="-1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subj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 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s  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v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t,  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bu</a:t>
            </a:r>
            <a:r>
              <a:rPr sz="2800" b="1" dirty="0">
                <a:latin typeface="Calibri"/>
                <a:cs typeface="Calibri"/>
              </a:rPr>
              <a:t>t  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e  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f  </a:t>
            </a:r>
            <a:r>
              <a:rPr sz="2800" b="1" spc="-1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  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mo</a:t>
            </a:r>
            <a:r>
              <a:rPr sz="2800" b="1" spc="-2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e p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r</a:t>
            </a:r>
            <a:r>
              <a:rPr sz="2800" b="1" spc="10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7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25" dirty="0">
                <a:latin typeface="Calibri"/>
                <a:cs typeface="Calibri"/>
              </a:rPr>
              <a:t>oi</a:t>
            </a:r>
            <a:r>
              <a:rPr sz="2800" b="1" spc="-40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ts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</a:t>
            </a:r>
            <a:r>
              <a:rPr sz="2800" b="1" spc="-35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7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7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qu</a:t>
            </a:r>
            <a:r>
              <a:rPr sz="2800" b="1" spc="-30" dirty="0">
                <a:latin typeface="Calibri"/>
                <a:cs typeface="Calibri"/>
              </a:rPr>
              <a:t>i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6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or</a:t>
            </a:r>
            <a:r>
              <a:rPr sz="2800" b="1" spc="6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p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5" dirty="0">
                <a:latin typeface="Calibri"/>
                <a:cs typeface="Calibri"/>
              </a:rPr>
              <a:t>r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ting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an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f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 </a:t>
            </a:r>
            <a:r>
              <a:rPr sz="2800" b="1" spc="-30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su</a:t>
            </a:r>
            <a:r>
              <a:rPr sz="2800" b="1" spc="-50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ar </a:t>
            </a:r>
            <a:r>
              <a:rPr sz="2800" b="1" spc="31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re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10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20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y </a:t>
            </a:r>
            <a:r>
              <a:rPr sz="2800" b="1" spc="3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r  </a:t>
            </a:r>
            <a:r>
              <a:rPr sz="2800" b="1" spc="-315" dirty="0">
                <a:latin typeface="Calibri"/>
                <a:cs typeface="Calibri"/>
              </a:rPr>
              <a:t> </a:t>
            </a:r>
            <a:r>
              <a:rPr sz="2800" b="1" spc="-60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w </a:t>
            </a:r>
            <a:r>
              <a:rPr sz="2800" b="1" spc="30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h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use </a:t>
            </a:r>
            <a:r>
              <a:rPr sz="2800" b="1" spc="30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</a:t>
            </a:r>
            <a:r>
              <a:rPr sz="2800" b="1" spc="-20" dirty="0">
                <a:latin typeface="Calibri"/>
                <a:cs typeface="Calibri"/>
              </a:rPr>
              <a:t>il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305" dirty="0">
                <a:latin typeface="Calibri"/>
                <a:cs typeface="Calibri"/>
              </a:rPr>
              <a:t> </a:t>
            </a:r>
            <a:r>
              <a:rPr sz="2800" b="1" spc="15" dirty="0">
                <a:latin typeface="Calibri"/>
                <a:cs typeface="Calibri"/>
              </a:rPr>
              <a:t>be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u</a:t>
            </a:r>
            <a:r>
              <a:rPr sz="2800" b="1" dirty="0">
                <a:latin typeface="Calibri"/>
                <a:cs typeface="Calibri"/>
              </a:rPr>
              <a:t>ch</a:t>
            </a:r>
            <a:r>
              <a:rPr sz="2800" b="1" spc="-15" dirty="0">
                <a:latin typeface="Calibri"/>
                <a:cs typeface="Calibri"/>
              </a:rPr>
              <a:t>ed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2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bri</a:t>
            </a:r>
            <a:r>
              <a:rPr sz="2800" b="1" spc="-4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ly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this 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se</a:t>
            </a:r>
            <a:r>
              <a:rPr sz="2800" b="1" spc="-45" dirty="0">
                <a:latin typeface="Calibri"/>
                <a:cs typeface="Calibri"/>
              </a:rPr>
              <a:t>n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tio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oc</a:t>
            </a:r>
            <a:r>
              <a:rPr sz="2800" b="1" spc="-85" dirty="0">
                <a:latin typeface="Calibri"/>
                <a:cs typeface="Calibri"/>
              </a:rPr>
              <a:t>k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5" dirty="0">
                <a:latin typeface="Calibri"/>
                <a:cs typeface="Calibri"/>
              </a:rPr>
              <a:t>c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nce 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an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1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h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u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g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ng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14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40" dirty="0">
                <a:latin typeface="Calibri"/>
                <a:cs typeface="Calibri"/>
              </a:rPr>
              <a:t>n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oo   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</a:t>
            </a:r>
            <a:r>
              <a:rPr sz="2800" b="1" spc="-25" dirty="0">
                <a:latin typeface="Calibri"/>
                <a:cs typeface="Calibri"/>
              </a:rPr>
              <a:t>u</a:t>
            </a:r>
            <a:r>
              <a:rPr sz="2800" b="1" dirty="0">
                <a:latin typeface="Calibri"/>
                <a:cs typeface="Calibri"/>
              </a:rPr>
              <a:t>ch   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spc="-4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,   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  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s   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</a:t>
            </a:r>
            <a:r>
              <a:rPr sz="2800" b="1" spc="-10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si</a:t>
            </a:r>
            <a:r>
              <a:rPr sz="2800" b="1" spc="-20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y   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y   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 </a:t>
            </a:r>
            <a:r>
              <a:rPr sz="2800" b="1" spc="-15" dirty="0">
                <a:latin typeface="Calibri"/>
                <a:cs typeface="Calibri"/>
              </a:rPr>
              <a:t>ap</a:t>
            </a:r>
            <a:r>
              <a:rPr sz="2800" b="1" spc="-20" dirty="0">
                <a:latin typeface="Calibri"/>
                <a:cs typeface="Calibri"/>
              </a:rPr>
              <a:t>pli</a:t>
            </a:r>
            <a:r>
              <a:rPr sz="2800" b="1" spc="-15" dirty="0">
                <a:latin typeface="Calibri"/>
                <a:cs typeface="Calibri"/>
              </a:rPr>
              <a:t>c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tion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f </a:t>
            </a:r>
            <a:r>
              <a:rPr sz="2800" b="1" spc="-15" dirty="0">
                <a:latin typeface="Calibri"/>
                <a:cs typeface="Calibri"/>
              </a:rPr>
              <a:t>c</a:t>
            </a:r>
            <a:r>
              <a:rPr sz="2800" b="1" spc="-20" dirty="0">
                <a:latin typeface="Calibri"/>
                <a:cs typeface="Calibri"/>
              </a:rPr>
              <a:t>ommon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se </a:t>
            </a:r>
            <a:r>
              <a:rPr sz="2800" b="1" spc="-15" dirty="0">
                <a:latin typeface="Calibri"/>
                <a:cs typeface="Calibri"/>
              </a:rPr>
              <a:t>th</a:t>
            </a:r>
            <a:r>
              <a:rPr sz="2800" b="1" spc="-35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qu</a:t>
            </a:r>
            <a:r>
              <a:rPr sz="2800" b="1" spc="-30" dirty="0">
                <a:latin typeface="Calibri"/>
                <a:cs typeface="Calibri"/>
              </a:rPr>
              <a:t>i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2237" y="990600"/>
            <a:ext cx="9022080" cy="0"/>
          </a:xfrm>
          <a:custGeom>
            <a:avLst/>
            <a:gdLst/>
            <a:ahLst/>
            <a:cxnLst/>
            <a:rect l="l" t="t" r="r" b="b"/>
            <a:pathLst>
              <a:path w="9022080">
                <a:moveTo>
                  <a:pt x="0" y="0"/>
                </a:moveTo>
                <a:lnTo>
                  <a:pt x="9021762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119" rIns="0" bIns="0" rtlCol="0">
            <a:spAutoFit/>
          </a:bodyPr>
          <a:lstStyle/>
          <a:p>
            <a:pPr marL="2212340">
              <a:lnSpc>
                <a:spcPct val="100000"/>
              </a:lnSpc>
            </a:pPr>
            <a:r>
              <a:rPr sz="4800" dirty="0"/>
              <a:t>A</a:t>
            </a:r>
            <a:r>
              <a:rPr sz="4800" spc="-30" dirty="0"/>
              <a:t>b</a:t>
            </a:r>
            <a:r>
              <a:rPr sz="4800" spc="-60" dirty="0"/>
              <a:t>s</a:t>
            </a:r>
            <a:r>
              <a:rPr sz="4800" spc="-20" dirty="0"/>
              <a:t>t</a:t>
            </a:r>
            <a:r>
              <a:rPr sz="4800" spc="-114" dirty="0"/>
              <a:t>r</a:t>
            </a:r>
            <a:r>
              <a:rPr sz="4800" dirty="0"/>
              <a:t>a</a:t>
            </a:r>
            <a:r>
              <a:rPr sz="4800" spc="-25" dirty="0"/>
              <a:t>c</a:t>
            </a:r>
            <a:r>
              <a:rPr sz="4800" spc="-20" dirty="0"/>
              <a:t>t</a:t>
            </a:r>
            <a:endParaRPr sz="4800"/>
          </a:p>
        </p:txBody>
      </p:sp>
      <p:sp>
        <p:nvSpPr>
          <p:cNvPr id="8" name="object 8"/>
          <p:cNvSpPr txBox="1"/>
          <p:nvPr/>
        </p:nvSpPr>
        <p:spPr>
          <a:xfrm>
            <a:off x="8945880" y="90423"/>
            <a:ext cx="12255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2102357"/>
            <a:ext cx="2663825" cy="2622550"/>
          </a:xfrm>
          <a:custGeom>
            <a:avLst/>
            <a:gdLst/>
            <a:ahLst/>
            <a:cxnLst/>
            <a:rect l="l" t="t" r="r" b="b"/>
            <a:pathLst>
              <a:path w="2663825" h="2622550">
                <a:moveTo>
                  <a:pt x="1272647" y="1897125"/>
                </a:moveTo>
                <a:lnTo>
                  <a:pt x="951483" y="1897125"/>
                </a:lnTo>
                <a:lnTo>
                  <a:pt x="1046480" y="2622296"/>
                </a:lnTo>
                <a:lnTo>
                  <a:pt x="1272647" y="1897125"/>
                </a:lnTo>
                <a:close/>
              </a:path>
              <a:path w="2663825" h="2622550">
                <a:moveTo>
                  <a:pt x="1720353" y="1813178"/>
                </a:moveTo>
                <a:lnTo>
                  <a:pt x="1298828" y="1813178"/>
                </a:lnTo>
                <a:lnTo>
                  <a:pt x="1633727" y="2396109"/>
                </a:lnTo>
                <a:lnTo>
                  <a:pt x="1720353" y="1813178"/>
                </a:lnTo>
                <a:close/>
              </a:path>
              <a:path w="2663825" h="2622550">
                <a:moveTo>
                  <a:pt x="2123870" y="1755139"/>
                </a:moveTo>
                <a:lnTo>
                  <a:pt x="1728977" y="1755139"/>
                </a:lnTo>
                <a:lnTo>
                  <a:pt x="2237740" y="2196718"/>
                </a:lnTo>
                <a:lnTo>
                  <a:pt x="2123870" y="1755139"/>
                </a:lnTo>
                <a:close/>
              </a:path>
              <a:path w="2663825" h="2622550">
                <a:moveTo>
                  <a:pt x="2107594" y="1692020"/>
                </a:moveTo>
                <a:lnTo>
                  <a:pt x="698881" y="1692020"/>
                </a:lnTo>
                <a:lnTo>
                  <a:pt x="587248" y="2138806"/>
                </a:lnTo>
                <a:lnTo>
                  <a:pt x="951483" y="1897125"/>
                </a:lnTo>
                <a:lnTo>
                  <a:pt x="1272647" y="1897125"/>
                </a:lnTo>
                <a:lnTo>
                  <a:pt x="1298828" y="1813178"/>
                </a:lnTo>
                <a:lnTo>
                  <a:pt x="1720353" y="1813178"/>
                </a:lnTo>
                <a:lnTo>
                  <a:pt x="1728977" y="1755139"/>
                </a:lnTo>
                <a:lnTo>
                  <a:pt x="2123870" y="1755139"/>
                </a:lnTo>
                <a:lnTo>
                  <a:pt x="2107594" y="1692020"/>
                </a:lnTo>
                <a:close/>
              </a:path>
              <a:path w="2663825" h="2622550">
                <a:moveTo>
                  <a:pt x="45593" y="278638"/>
                </a:moveTo>
                <a:lnTo>
                  <a:pt x="570611" y="924687"/>
                </a:lnTo>
                <a:lnTo>
                  <a:pt x="0" y="1045844"/>
                </a:lnTo>
                <a:lnTo>
                  <a:pt x="458977" y="1429512"/>
                </a:lnTo>
                <a:lnTo>
                  <a:pt x="16637" y="1770887"/>
                </a:lnTo>
                <a:lnTo>
                  <a:pt x="698881" y="1692020"/>
                </a:lnTo>
                <a:lnTo>
                  <a:pt x="2107594" y="1692020"/>
                </a:lnTo>
                <a:lnTo>
                  <a:pt x="2076450" y="1571243"/>
                </a:lnTo>
                <a:lnTo>
                  <a:pt x="2603078" y="1571243"/>
                </a:lnTo>
                <a:lnTo>
                  <a:pt x="2171446" y="1271651"/>
                </a:lnTo>
                <a:lnTo>
                  <a:pt x="2601849" y="987805"/>
                </a:lnTo>
                <a:lnTo>
                  <a:pt x="2059813" y="888111"/>
                </a:lnTo>
                <a:lnTo>
                  <a:pt x="2131904" y="767206"/>
                </a:lnTo>
                <a:lnTo>
                  <a:pt x="901700" y="767206"/>
                </a:lnTo>
                <a:lnTo>
                  <a:pt x="45593" y="278638"/>
                </a:lnTo>
                <a:close/>
              </a:path>
              <a:path w="2663825" h="2622550">
                <a:moveTo>
                  <a:pt x="2603078" y="1571243"/>
                </a:moveTo>
                <a:lnTo>
                  <a:pt x="2076450" y="1571243"/>
                </a:lnTo>
                <a:lnTo>
                  <a:pt x="2663825" y="1613408"/>
                </a:lnTo>
                <a:lnTo>
                  <a:pt x="2603078" y="1571243"/>
                </a:lnTo>
                <a:close/>
              </a:path>
              <a:path w="2663825" h="2622550">
                <a:moveTo>
                  <a:pt x="1029969" y="278638"/>
                </a:moveTo>
                <a:lnTo>
                  <a:pt x="901700" y="767206"/>
                </a:lnTo>
                <a:lnTo>
                  <a:pt x="2131904" y="767206"/>
                </a:lnTo>
                <a:lnTo>
                  <a:pt x="2169539" y="704088"/>
                </a:lnTo>
                <a:lnTo>
                  <a:pt x="1331976" y="704088"/>
                </a:lnTo>
                <a:lnTo>
                  <a:pt x="1029969" y="278638"/>
                </a:lnTo>
                <a:close/>
              </a:path>
              <a:path w="2663825" h="2622550">
                <a:moveTo>
                  <a:pt x="1790953" y="0"/>
                </a:moveTo>
                <a:lnTo>
                  <a:pt x="1331976" y="704088"/>
                </a:lnTo>
                <a:lnTo>
                  <a:pt x="2169539" y="704088"/>
                </a:lnTo>
                <a:lnTo>
                  <a:pt x="2203919" y="646429"/>
                </a:lnTo>
                <a:lnTo>
                  <a:pt x="1745614" y="646429"/>
                </a:lnTo>
                <a:lnTo>
                  <a:pt x="1790953" y="0"/>
                </a:lnTo>
                <a:close/>
              </a:path>
              <a:path w="2663825" h="2622550">
                <a:moveTo>
                  <a:pt x="2266696" y="541146"/>
                </a:moveTo>
                <a:lnTo>
                  <a:pt x="1745614" y="646429"/>
                </a:lnTo>
                <a:lnTo>
                  <a:pt x="2203919" y="646429"/>
                </a:lnTo>
                <a:lnTo>
                  <a:pt x="2266696" y="541146"/>
                </a:lnTo>
                <a:close/>
              </a:path>
            </a:pathLst>
          </a:custGeom>
          <a:solidFill>
            <a:srgbClr val="F1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1200" y="2102357"/>
            <a:ext cx="2663825" cy="2622550"/>
          </a:xfrm>
          <a:custGeom>
            <a:avLst/>
            <a:gdLst/>
            <a:ahLst/>
            <a:cxnLst/>
            <a:rect l="l" t="t" r="r" b="b"/>
            <a:pathLst>
              <a:path w="2663825" h="2622550">
                <a:moveTo>
                  <a:pt x="1331976" y="704088"/>
                </a:moveTo>
                <a:lnTo>
                  <a:pt x="1790953" y="0"/>
                </a:lnTo>
                <a:lnTo>
                  <a:pt x="1745614" y="646429"/>
                </a:lnTo>
                <a:lnTo>
                  <a:pt x="2266696" y="541146"/>
                </a:lnTo>
                <a:lnTo>
                  <a:pt x="2059813" y="888111"/>
                </a:lnTo>
                <a:lnTo>
                  <a:pt x="2601849" y="987805"/>
                </a:lnTo>
                <a:lnTo>
                  <a:pt x="2171446" y="1271651"/>
                </a:lnTo>
                <a:lnTo>
                  <a:pt x="2663825" y="1613408"/>
                </a:lnTo>
                <a:lnTo>
                  <a:pt x="2076450" y="1571243"/>
                </a:lnTo>
                <a:lnTo>
                  <a:pt x="2237740" y="2196718"/>
                </a:lnTo>
                <a:lnTo>
                  <a:pt x="1728977" y="1755139"/>
                </a:lnTo>
                <a:lnTo>
                  <a:pt x="1633727" y="2396109"/>
                </a:lnTo>
                <a:lnTo>
                  <a:pt x="1298828" y="1813178"/>
                </a:lnTo>
                <a:lnTo>
                  <a:pt x="1046480" y="2622296"/>
                </a:lnTo>
                <a:lnTo>
                  <a:pt x="951483" y="1897125"/>
                </a:lnTo>
                <a:lnTo>
                  <a:pt x="587248" y="2138806"/>
                </a:lnTo>
                <a:lnTo>
                  <a:pt x="698881" y="1692020"/>
                </a:lnTo>
                <a:lnTo>
                  <a:pt x="16637" y="1770887"/>
                </a:lnTo>
                <a:lnTo>
                  <a:pt x="458977" y="1429512"/>
                </a:lnTo>
                <a:lnTo>
                  <a:pt x="0" y="1045844"/>
                </a:lnTo>
                <a:lnTo>
                  <a:pt x="570611" y="924687"/>
                </a:lnTo>
                <a:lnTo>
                  <a:pt x="45593" y="278638"/>
                </a:lnTo>
                <a:lnTo>
                  <a:pt x="901700" y="767206"/>
                </a:lnTo>
                <a:lnTo>
                  <a:pt x="1029969" y="278638"/>
                </a:lnTo>
                <a:lnTo>
                  <a:pt x="1331976" y="704088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54654" y="2944415"/>
            <a:ext cx="685800" cy="1151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2540" algn="ctr">
              <a:lnSpc>
                <a:spcPct val="140500"/>
              </a:lnSpc>
            </a:pP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pH </a:t>
            </a:r>
            <a:r>
              <a:rPr sz="2000" b="1" spc="-14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mp </a:t>
            </a:r>
            <a:r>
              <a:rPr sz="2000" b="1" u="heavy" spc="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000" b="1" u="heavy" spc="-5" dirty="0">
                <a:solidFill>
                  <a:srgbClr val="FF0000"/>
                </a:solidFill>
                <a:latin typeface="Calibri"/>
                <a:cs typeface="Calibri"/>
              </a:rPr>
              <a:t>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86931" y="4114291"/>
            <a:ext cx="190500" cy="1007744"/>
          </a:xfrm>
          <a:custGeom>
            <a:avLst/>
            <a:gdLst/>
            <a:ahLst/>
            <a:cxnLst/>
            <a:rect l="l" t="t" r="r" b="b"/>
            <a:pathLst>
              <a:path w="190500" h="1007745">
                <a:moveTo>
                  <a:pt x="95250" y="126999"/>
                </a:moveTo>
                <a:lnTo>
                  <a:pt x="63503" y="148164"/>
                </a:lnTo>
                <a:lnTo>
                  <a:pt x="63500" y="1007617"/>
                </a:lnTo>
                <a:lnTo>
                  <a:pt x="126873" y="1007617"/>
                </a:lnTo>
                <a:lnTo>
                  <a:pt x="126996" y="148164"/>
                </a:lnTo>
                <a:lnTo>
                  <a:pt x="95250" y="126999"/>
                </a:lnTo>
                <a:close/>
              </a:path>
              <a:path w="190500" h="1007745">
                <a:moveTo>
                  <a:pt x="95250" y="0"/>
                </a:moveTo>
                <a:lnTo>
                  <a:pt x="0" y="190499"/>
                </a:lnTo>
                <a:lnTo>
                  <a:pt x="63500" y="148166"/>
                </a:lnTo>
                <a:lnTo>
                  <a:pt x="63500" y="126999"/>
                </a:lnTo>
                <a:lnTo>
                  <a:pt x="158750" y="126999"/>
                </a:lnTo>
                <a:lnTo>
                  <a:pt x="95250" y="0"/>
                </a:lnTo>
                <a:close/>
              </a:path>
              <a:path w="190500" h="1007745">
                <a:moveTo>
                  <a:pt x="158750" y="126999"/>
                </a:moveTo>
                <a:lnTo>
                  <a:pt x="127000" y="126999"/>
                </a:lnTo>
                <a:lnTo>
                  <a:pt x="127000" y="148166"/>
                </a:lnTo>
                <a:lnTo>
                  <a:pt x="190500" y="190499"/>
                </a:lnTo>
                <a:lnTo>
                  <a:pt x="158750" y="126999"/>
                </a:lnTo>
                <a:close/>
              </a:path>
              <a:path w="190500" h="1007745">
                <a:moveTo>
                  <a:pt x="95250" y="126999"/>
                </a:moveTo>
                <a:lnTo>
                  <a:pt x="63500" y="126999"/>
                </a:lnTo>
                <a:lnTo>
                  <a:pt x="63500" y="148166"/>
                </a:lnTo>
                <a:lnTo>
                  <a:pt x="95250" y="126999"/>
                </a:lnTo>
                <a:close/>
              </a:path>
              <a:path w="190500" h="1007745">
                <a:moveTo>
                  <a:pt x="127000" y="126999"/>
                </a:moveTo>
                <a:lnTo>
                  <a:pt x="95250" y="126999"/>
                </a:lnTo>
                <a:lnTo>
                  <a:pt x="126996" y="148164"/>
                </a:lnTo>
                <a:lnTo>
                  <a:pt x="127000" y="126999"/>
                </a:lnTo>
                <a:close/>
              </a:path>
            </a:pathLst>
          </a:custGeom>
          <a:solidFill>
            <a:srgbClr val="4F6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80203" y="3629914"/>
            <a:ext cx="228600" cy="426720"/>
          </a:xfrm>
          <a:custGeom>
            <a:avLst/>
            <a:gdLst/>
            <a:ahLst/>
            <a:cxnLst/>
            <a:rect l="l" t="t" r="r" b="b"/>
            <a:pathLst>
              <a:path w="228600" h="426720">
                <a:moveTo>
                  <a:pt x="0" y="197612"/>
                </a:moveTo>
                <a:lnTo>
                  <a:pt x="114300" y="426212"/>
                </a:lnTo>
                <a:lnTo>
                  <a:pt x="190500" y="273812"/>
                </a:lnTo>
                <a:lnTo>
                  <a:pt x="76200" y="273812"/>
                </a:lnTo>
                <a:lnTo>
                  <a:pt x="76200" y="248412"/>
                </a:lnTo>
                <a:lnTo>
                  <a:pt x="0" y="197612"/>
                </a:lnTo>
                <a:close/>
              </a:path>
              <a:path w="228600" h="426720">
                <a:moveTo>
                  <a:pt x="76200" y="248412"/>
                </a:moveTo>
                <a:lnTo>
                  <a:pt x="76200" y="273812"/>
                </a:lnTo>
                <a:lnTo>
                  <a:pt x="114300" y="273812"/>
                </a:lnTo>
                <a:lnTo>
                  <a:pt x="76200" y="248412"/>
                </a:lnTo>
                <a:close/>
              </a:path>
              <a:path w="228600" h="426720">
                <a:moveTo>
                  <a:pt x="152400" y="0"/>
                </a:moveTo>
                <a:lnTo>
                  <a:pt x="76200" y="0"/>
                </a:lnTo>
                <a:lnTo>
                  <a:pt x="76200" y="248412"/>
                </a:lnTo>
                <a:lnTo>
                  <a:pt x="114300" y="273812"/>
                </a:lnTo>
                <a:lnTo>
                  <a:pt x="152400" y="248412"/>
                </a:lnTo>
                <a:lnTo>
                  <a:pt x="152400" y="0"/>
                </a:lnTo>
                <a:close/>
              </a:path>
              <a:path w="228600" h="426720">
                <a:moveTo>
                  <a:pt x="152400" y="248412"/>
                </a:moveTo>
                <a:lnTo>
                  <a:pt x="114300" y="273812"/>
                </a:lnTo>
                <a:lnTo>
                  <a:pt x="152400" y="273812"/>
                </a:lnTo>
                <a:lnTo>
                  <a:pt x="152400" y="248412"/>
                </a:lnTo>
                <a:close/>
              </a:path>
              <a:path w="228600" h="426720">
                <a:moveTo>
                  <a:pt x="228600" y="197612"/>
                </a:moveTo>
                <a:lnTo>
                  <a:pt x="152400" y="248412"/>
                </a:lnTo>
                <a:lnTo>
                  <a:pt x="152400" y="273812"/>
                </a:lnTo>
                <a:lnTo>
                  <a:pt x="190500" y="273812"/>
                </a:lnTo>
                <a:lnTo>
                  <a:pt x="228600" y="197612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57772" y="2591054"/>
            <a:ext cx="2613025" cy="1550670"/>
          </a:xfrm>
          <a:custGeom>
            <a:avLst/>
            <a:gdLst/>
            <a:ahLst/>
            <a:cxnLst/>
            <a:rect l="l" t="t" r="r" b="b"/>
            <a:pathLst>
              <a:path w="2613025" h="1550670">
                <a:moveTo>
                  <a:pt x="0" y="258445"/>
                </a:moveTo>
                <a:lnTo>
                  <a:pt x="3378" y="216520"/>
                </a:lnTo>
                <a:lnTo>
                  <a:pt x="13161" y="176751"/>
                </a:lnTo>
                <a:lnTo>
                  <a:pt x="28817" y="139669"/>
                </a:lnTo>
                <a:lnTo>
                  <a:pt x="49816" y="105805"/>
                </a:lnTo>
                <a:lnTo>
                  <a:pt x="75628" y="75691"/>
                </a:lnTo>
                <a:lnTo>
                  <a:pt x="105722" y="49861"/>
                </a:lnTo>
                <a:lnTo>
                  <a:pt x="139569" y="28844"/>
                </a:lnTo>
                <a:lnTo>
                  <a:pt x="176637" y="13174"/>
                </a:lnTo>
                <a:lnTo>
                  <a:pt x="216397" y="3382"/>
                </a:lnTo>
                <a:lnTo>
                  <a:pt x="258317" y="0"/>
                </a:lnTo>
                <a:lnTo>
                  <a:pt x="2354199" y="0"/>
                </a:lnTo>
                <a:lnTo>
                  <a:pt x="2396123" y="3382"/>
                </a:lnTo>
                <a:lnTo>
                  <a:pt x="2435892" y="13174"/>
                </a:lnTo>
                <a:lnTo>
                  <a:pt x="2472974" y="28844"/>
                </a:lnTo>
                <a:lnTo>
                  <a:pt x="2506838" y="49861"/>
                </a:lnTo>
                <a:lnTo>
                  <a:pt x="2536952" y="75691"/>
                </a:lnTo>
                <a:lnTo>
                  <a:pt x="2562782" y="105805"/>
                </a:lnTo>
                <a:lnTo>
                  <a:pt x="2583799" y="139669"/>
                </a:lnTo>
                <a:lnTo>
                  <a:pt x="2599469" y="176751"/>
                </a:lnTo>
                <a:lnTo>
                  <a:pt x="2609261" y="216520"/>
                </a:lnTo>
                <a:lnTo>
                  <a:pt x="2612644" y="258445"/>
                </a:lnTo>
                <a:lnTo>
                  <a:pt x="2612644" y="1291844"/>
                </a:lnTo>
                <a:lnTo>
                  <a:pt x="2609261" y="1333733"/>
                </a:lnTo>
                <a:lnTo>
                  <a:pt x="2599469" y="1373475"/>
                </a:lnTo>
                <a:lnTo>
                  <a:pt x="2583799" y="1410536"/>
                </a:lnTo>
                <a:lnTo>
                  <a:pt x="2562782" y="1444384"/>
                </a:lnTo>
                <a:lnTo>
                  <a:pt x="2536952" y="1474485"/>
                </a:lnTo>
                <a:lnTo>
                  <a:pt x="2506838" y="1500308"/>
                </a:lnTo>
                <a:lnTo>
                  <a:pt x="2472974" y="1521320"/>
                </a:lnTo>
                <a:lnTo>
                  <a:pt x="2435892" y="1536988"/>
                </a:lnTo>
                <a:lnTo>
                  <a:pt x="2396123" y="1546779"/>
                </a:lnTo>
                <a:lnTo>
                  <a:pt x="2354199" y="1550162"/>
                </a:lnTo>
                <a:lnTo>
                  <a:pt x="258317" y="1550162"/>
                </a:lnTo>
                <a:lnTo>
                  <a:pt x="216397" y="1546779"/>
                </a:lnTo>
                <a:lnTo>
                  <a:pt x="176637" y="1536988"/>
                </a:lnTo>
                <a:lnTo>
                  <a:pt x="139569" y="1521320"/>
                </a:lnTo>
                <a:lnTo>
                  <a:pt x="105722" y="1500308"/>
                </a:lnTo>
                <a:lnTo>
                  <a:pt x="75628" y="1474485"/>
                </a:lnTo>
                <a:lnTo>
                  <a:pt x="49816" y="1444384"/>
                </a:lnTo>
                <a:lnTo>
                  <a:pt x="28817" y="1410536"/>
                </a:lnTo>
                <a:lnTo>
                  <a:pt x="13161" y="1373475"/>
                </a:lnTo>
                <a:lnTo>
                  <a:pt x="3378" y="1333733"/>
                </a:lnTo>
                <a:lnTo>
                  <a:pt x="0" y="1291844"/>
                </a:lnTo>
                <a:lnTo>
                  <a:pt x="0" y="258445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14236" y="2707385"/>
            <a:ext cx="2287905" cy="1292225"/>
          </a:xfrm>
          <a:custGeom>
            <a:avLst/>
            <a:gdLst/>
            <a:ahLst/>
            <a:cxnLst/>
            <a:rect l="l" t="t" r="r" b="b"/>
            <a:pathLst>
              <a:path w="2287904" h="1292225">
                <a:moveTo>
                  <a:pt x="0" y="215264"/>
                </a:moveTo>
                <a:lnTo>
                  <a:pt x="6257" y="163539"/>
                </a:lnTo>
                <a:lnTo>
                  <a:pt x="24030" y="116345"/>
                </a:lnTo>
                <a:lnTo>
                  <a:pt x="51823" y="75179"/>
                </a:lnTo>
                <a:lnTo>
                  <a:pt x="88139" y="41538"/>
                </a:lnTo>
                <a:lnTo>
                  <a:pt x="131480" y="16918"/>
                </a:lnTo>
                <a:lnTo>
                  <a:pt x="180351" y="2817"/>
                </a:lnTo>
                <a:lnTo>
                  <a:pt x="215264" y="0"/>
                </a:lnTo>
                <a:lnTo>
                  <a:pt x="2072259" y="0"/>
                </a:lnTo>
                <a:lnTo>
                  <a:pt x="2123984" y="6257"/>
                </a:lnTo>
                <a:lnTo>
                  <a:pt x="2171178" y="24030"/>
                </a:lnTo>
                <a:lnTo>
                  <a:pt x="2212344" y="51823"/>
                </a:lnTo>
                <a:lnTo>
                  <a:pt x="2245985" y="88139"/>
                </a:lnTo>
                <a:lnTo>
                  <a:pt x="2270605" y="131480"/>
                </a:lnTo>
                <a:lnTo>
                  <a:pt x="2284706" y="180351"/>
                </a:lnTo>
                <a:lnTo>
                  <a:pt x="2287523" y="215264"/>
                </a:lnTo>
                <a:lnTo>
                  <a:pt x="2287523" y="1076452"/>
                </a:lnTo>
                <a:lnTo>
                  <a:pt x="2281266" y="1128177"/>
                </a:lnTo>
                <a:lnTo>
                  <a:pt x="2263493" y="1175371"/>
                </a:lnTo>
                <a:lnTo>
                  <a:pt x="2235700" y="1216537"/>
                </a:lnTo>
                <a:lnTo>
                  <a:pt x="2199384" y="1250178"/>
                </a:lnTo>
                <a:lnTo>
                  <a:pt x="2156043" y="1274798"/>
                </a:lnTo>
                <a:lnTo>
                  <a:pt x="2107172" y="1288899"/>
                </a:lnTo>
                <a:lnTo>
                  <a:pt x="2072259" y="1291716"/>
                </a:lnTo>
                <a:lnTo>
                  <a:pt x="215264" y="1291716"/>
                </a:lnTo>
                <a:lnTo>
                  <a:pt x="163539" y="1285459"/>
                </a:lnTo>
                <a:lnTo>
                  <a:pt x="116345" y="1267686"/>
                </a:lnTo>
                <a:lnTo>
                  <a:pt x="75179" y="1239893"/>
                </a:lnTo>
                <a:lnTo>
                  <a:pt x="41538" y="1203577"/>
                </a:lnTo>
                <a:lnTo>
                  <a:pt x="16918" y="1160236"/>
                </a:lnTo>
                <a:lnTo>
                  <a:pt x="2817" y="1111365"/>
                </a:lnTo>
                <a:lnTo>
                  <a:pt x="0" y="1076452"/>
                </a:lnTo>
                <a:lnTo>
                  <a:pt x="0" y="215264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29608" y="2950591"/>
            <a:ext cx="1151890" cy="801370"/>
          </a:xfrm>
          <a:custGeom>
            <a:avLst/>
            <a:gdLst/>
            <a:ahLst/>
            <a:cxnLst/>
            <a:rect l="l" t="t" r="r" b="b"/>
            <a:pathLst>
              <a:path w="1151889" h="801370">
                <a:moveTo>
                  <a:pt x="1018413" y="0"/>
                </a:moveTo>
                <a:lnTo>
                  <a:pt x="120789" y="596"/>
                </a:lnTo>
                <a:lnTo>
                  <a:pt x="79651" y="11316"/>
                </a:lnTo>
                <a:lnTo>
                  <a:pt x="44817" y="33737"/>
                </a:lnTo>
                <a:lnTo>
                  <a:pt x="18557" y="65589"/>
                </a:lnTo>
                <a:lnTo>
                  <a:pt x="3137" y="104606"/>
                </a:lnTo>
                <a:lnTo>
                  <a:pt x="0" y="133476"/>
                </a:lnTo>
                <a:lnTo>
                  <a:pt x="605" y="680189"/>
                </a:lnTo>
                <a:lnTo>
                  <a:pt x="11346" y="721352"/>
                </a:lnTo>
                <a:lnTo>
                  <a:pt x="33771" y="756190"/>
                </a:lnTo>
                <a:lnTo>
                  <a:pt x="65618" y="782443"/>
                </a:lnTo>
                <a:lnTo>
                  <a:pt x="104619" y="797854"/>
                </a:lnTo>
                <a:lnTo>
                  <a:pt x="133476" y="800989"/>
                </a:lnTo>
                <a:lnTo>
                  <a:pt x="1031196" y="800383"/>
                </a:lnTo>
                <a:lnTo>
                  <a:pt x="1072305" y="789640"/>
                </a:lnTo>
                <a:lnTo>
                  <a:pt x="1107111" y="767204"/>
                </a:lnTo>
                <a:lnTo>
                  <a:pt x="1133349" y="735333"/>
                </a:lnTo>
                <a:lnTo>
                  <a:pt x="1148755" y="696287"/>
                </a:lnTo>
                <a:lnTo>
                  <a:pt x="1151889" y="667385"/>
                </a:lnTo>
                <a:lnTo>
                  <a:pt x="1151293" y="120789"/>
                </a:lnTo>
                <a:lnTo>
                  <a:pt x="1140573" y="79651"/>
                </a:lnTo>
                <a:lnTo>
                  <a:pt x="1118152" y="44817"/>
                </a:lnTo>
                <a:lnTo>
                  <a:pt x="1086300" y="18557"/>
                </a:lnTo>
                <a:lnTo>
                  <a:pt x="1047283" y="3137"/>
                </a:lnTo>
                <a:lnTo>
                  <a:pt x="101841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29608" y="2950591"/>
            <a:ext cx="1151890" cy="801370"/>
          </a:xfrm>
          <a:custGeom>
            <a:avLst/>
            <a:gdLst/>
            <a:ahLst/>
            <a:cxnLst/>
            <a:rect l="l" t="t" r="r" b="b"/>
            <a:pathLst>
              <a:path w="1151889" h="801370">
                <a:moveTo>
                  <a:pt x="0" y="133476"/>
                </a:moveTo>
                <a:lnTo>
                  <a:pt x="6932" y="90944"/>
                </a:lnTo>
                <a:lnTo>
                  <a:pt x="26218" y="54064"/>
                </a:lnTo>
                <a:lnTo>
                  <a:pt x="55588" y="25103"/>
                </a:lnTo>
                <a:lnTo>
                  <a:pt x="92775" y="6331"/>
                </a:lnTo>
                <a:lnTo>
                  <a:pt x="1018413" y="0"/>
                </a:lnTo>
                <a:lnTo>
                  <a:pt x="1033078" y="798"/>
                </a:lnTo>
                <a:lnTo>
                  <a:pt x="1073978" y="12100"/>
                </a:lnTo>
                <a:lnTo>
                  <a:pt x="1108471" y="34999"/>
                </a:lnTo>
                <a:lnTo>
                  <a:pt x="1134287" y="67227"/>
                </a:lnTo>
                <a:lnTo>
                  <a:pt x="1149160" y="106516"/>
                </a:lnTo>
                <a:lnTo>
                  <a:pt x="1151889" y="667385"/>
                </a:lnTo>
                <a:lnTo>
                  <a:pt x="1151092" y="682067"/>
                </a:lnTo>
                <a:lnTo>
                  <a:pt x="1139800" y="723004"/>
                </a:lnTo>
                <a:lnTo>
                  <a:pt x="1116921" y="757517"/>
                </a:lnTo>
                <a:lnTo>
                  <a:pt x="1084719" y="783349"/>
                </a:lnTo>
                <a:lnTo>
                  <a:pt x="1045460" y="798241"/>
                </a:lnTo>
                <a:lnTo>
                  <a:pt x="133476" y="800989"/>
                </a:lnTo>
                <a:lnTo>
                  <a:pt x="118818" y="800191"/>
                </a:lnTo>
                <a:lnTo>
                  <a:pt x="77935" y="788897"/>
                </a:lnTo>
                <a:lnTo>
                  <a:pt x="43452" y="766006"/>
                </a:lnTo>
                <a:lnTo>
                  <a:pt x="17634" y="733779"/>
                </a:lnTo>
                <a:lnTo>
                  <a:pt x="2747" y="694474"/>
                </a:lnTo>
                <a:lnTo>
                  <a:pt x="0" y="133476"/>
                </a:lnTo>
                <a:close/>
              </a:path>
            </a:pathLst>
          </a:custGeom>
          <a:ln w="444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366640" y="3061008"/>
            <a:ext cx="87884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spc="-20" dirty="0">
                <a:latin typeface="Arial Narrow"/>
                <a:cs typeface="Arial Narrow"/>
              </a:rPr>
              <a:t>R</a:t>
            </a:r>
            <a:r>
              <a:rPr sz="1800" b="1" spc="-5" dirty="0">
                <a:latin typeface="Arial Narrow"/>
                <a:cs typeface="Arial Narrow"/>
              </a:rPr>
              <a:t>educing</a:t>
            </a:r>
            <a:endParaRPr sz="1800">
              <a:latin typeface="Arial Narrow"/>
              <a:cs typeface="Arial Narrow"/>
            </a:endParaRPr>
          </a:p>
          <a:p>
            <a:pPr marL="1905" algn="ctr">
              <a:lnSpc>
                <a:spcPct val="100000"/>
              </a:lnSpc>
            </a:pPr>
            <a:r>
              <a:rPr sz="1800" b="1" spc="-10" dirty="0">
                <a:latin typeface="Arial Narrow"/>
                <a:cs typeface="Arial Narrow"/>
              </a:rPr>
              <a:t>S</a:t>
            </a:r>
            <a:r>
              <a:rPr sz="1800" b="1" dirty="0">
                <a:latin typeface="Arial Narrow"/>
                <a:cs typeface="Arial Narrow"/>
              </a:rPr>
              <a:t>u</a:t>
            </a:r>
            <a:r>
              <a:rPr sz="1800" b="1" spc="-10" dirty="0">
                <a:latin typeface="Arial Narrow"/>
                <a:cs typeface="Arial Narrow"/>
              </a:rPr>
              <a:t>g</a:t>
            </a:r>
            <a:r>
              <a:rPr sz="1800" b="1" dirty="0">
                <a:latin typeface="Arial Narrow"/>
                <a:cs typeface="Arial Narrow"/>
              </a:rPr>
              <a:t>ar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26278" y="1066800"/>
            <a:ext cx="1333500" cy="1137285"/>
          </a:xfrm>
          <a:custGeom>
            <a:avLst/>
            <a:gdLst/>
            <a:ahLst/>
            <a:cxnLst/>
            <a:rect l="l" t="t" r="r" b="b"/>
            <a:pathLst>
              <a:path w="1333500" h="1137285">
                <a:moveTo>
                  <a:pt x="666750" y="0"/>
                </a:moveTo>
                <a:lnTo>
                  <a:pt x="0" y="568325"/>
                </a:lnTo>
                <a:lnTo>
                  <a:pt x="666750" y="1136777"/>
                </a:lnTo>
                <a:lnTo>
                  <a:pt x="1333500" y="568325"/>
                </a:lnTo>
                <a:lnTo>
                  <a:pt x="66675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26278" y="1066800"/>
            <a:ext cx="1333500" cy="1137285"/>
          </a:xfrm>
          <a:custGeom>
            <a:avLst/>
            <a:gdLst/>
            <a:ahLst/>
            <a:cxnLst/>
            <a:rect l="l" t="t" r="r" b="b"/>
            <a:pathLst>
              <a:path w="1333500" h="1137285">
                <a:moveTo>
                  <a:pt x="0" y="568325"/>
                </a:moveTo>
                <a:lnTo>
                  <a:pt x="666750" y="0"/>
                </a:lnTo>
                <a:lnTo>
                  <a:pt x="1333500" y="568325"/>
                </a:lnTo>
                <a:lnTo>
                  <a:pt x="666750" y="1136777"/>
                </a:lnTo>
                <a:lnTo>
                  <a:pt x="0" y="568325"/>
                </a:lnTo>
                <a:close/>
              </a:path>
            </a:pathLst>
          </a:custGeom>
          <a:ln w="476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45759" y="1417001"/>
            <a:ext cx="495300" cy="47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185" marR="5080" indent="-71120">
              <a:lnSpc>
                <a:spcPct val="100000"/>
              </a:lnSpc>
            </a:pPr>
            <a:r>
              <a:rPr sz="1600" b="1" spc="-20" dirty="0">
                <a:solidFill>
                  <a:srgbClr val="FF0000"/>
                </a:solidFill>
                <a:latin typeface="Arial Narrow"/>
                <a:cs typeface="Arial Narrow"/>
              </a:rPr>
              <a:t>U</a:t>
            </a:r>
            <a:r>
              <a:rPr sz="1600" b="1" dirty="0">
                <a:solidFill>
                  <a:srgbClr val="FF0000"/>
                </a:solidFill>
                <a:latin typeface="Arial Narrow"/>
                <a:cs typeface="Arial Narrow"/>
              </a:rPr>
              <a:t>nd</a:t>
            </a:r>
            <a:r>
              <a:rPr sz="1600" b="1" spc="-15" dirty="0">
                <a:solidFill>
                  <a:srgbClr val="FF0000"/>
                </a:solidFill>
                <a:latin typeface="Arial Narrow"/>
                <a:cs typeface="Arial Narrow"/>
              </a:rPr>
              <a:t>e</a:t>
            </a:r>
            <a:r>
              <a:rPr sz="1600" b="1" spc="-5" dirty="0">
                <a:solidFill>
                  <a:srgbClr val="FF0000"/>
                </a:solidFill>
                <a:latin typeface="Arial Narrow"/>
                <a:cs typeface="Arial Narrow"/>
              </a:rPr>
              <a:t>t l</a:t>
            </a:r>
            <a:r>
              <a:rPr sz="1600" b="1" dirty="0">
                <a:solidFill>
                  <a:srgbClr val="FF0000"/>
                </a:solidFill>
                <a:latin typeface="Arial Narrow"/>
                <a:cs typeface="Arial Narrow"/>
              </a:rPr>
              <a:t>o</a:t>
            </a:r>
            <a:r>
              <a:rPr sz="1600" b="1" spc="-15" dirty="0">
                <a:solidFill>
                  <a:srgbClr val="FF0000"/>
                </a:solidFill>
                <a:latin typeface="Arial Narrow"/>
                <a:cs typeface="Arial Narrow"/>
              </a:rPr>
              <a:t>s</a:t>
            </a:r>
            <a:r>
              <a:rPr sz="1600" b="1" dirty="0">
                <a:solidFill>
                  <a:srgbClr val="FF0000"/>
                </a:solidFill>
                <a:latin typeface="Arial Narrow"/>
                <a:cs typeface="Arial Narrow"/>
              </a:rPr>
              <a:t>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68394" y="4063746"/>
            <a:ext cx="1312417" cy="800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8394" y="4063746"/>
            <a:ext cx="1312545" cy="801370"/>
          </a:xfrm>
          <a:custGeom>
            <a:avLst/>
            <a:gdLst/>
            <a:ahLst/>
            <a:cxnLst/>
            <a:rect l="l" t="t" r="r" b="b"/>
            <a:pathLst>
              <a:path w="1312545" h="801370">
                <a:moveTo>
                  <a:pt x="0" y="133476"/>
                </a:moveTo>
                <a:lnTo>
                  <a:pt x="6927" y="90914"/>
                </a:lnTo>
                <a:lnTo>
                  <a:pt x="26203" y="54041"/>
                </a:lnTo>
                <a:lnTo>
                  <a:pt x="55568" y="25102"/>
                </a:lnTo>
                <a:lnTo>
                  <a:pt x="92765" y="6344"/>
                </a:lnTo>
                <a:lnTo>
                  <a:pt x="1178940" y="0"/>
                </a:lnTo>
                <a:lnTo>
                  <a:pt x="1193606" y="796"/>
                </a:lnTo>
                <a:lnTo>
                  <a:pt x="1234506" y="12080"/>
                </a:lnTo>
                <a:lnTo>
                  <a:pt x="1268999" y="34955"/>
                </a:lnTo>
                <a:lnTo>
                  <a:pt x="1294815" y="67171"/>
                </a:lnTo>
                <a:lnTo>
                  <a:pt x="1309688" y="106480"/>
                </a:lnTo>
                <a:lnTo>
                  <a:pt x="1312417" y="667384"/>
                </a:lnTo>
                <a:lnTo>
                  <a:pt x="1311619" y="682050"/>
                </a:lnTo>
                <a:lnTo>
                  <a:pt x="1300317" y="722950"/>
                </a:lnTo>
                <a:lnTo>
                  <a:pt x="1277418" y="757443"/>
                </a:lnTo>
                <a:lnTo>
                  <a:pt x="1245190" y="783259"/>
                </a:lnTo>
                <a:lnTo>
                  <a:pt x="1205901" y="798132"/>
                </a:lnTo>
                <a:lnTo>
                  <a:pt x="133603" y="800861"/>
                </a:lnTo>
                <a:lnTo>
                  <a:pt x="118921" y="800064"/>
                </a:lnTo>
                <a:lnTo>
                  <a:pt x="77984" y="788772"/>
                </a:lnTo>
                <a:lnTo>
                  <a:pt x="43471" y="765893"/>
                </a:lnTo>
                <a:lnTo>
                  <a:pt x="17639" y="733691"/>
                </a:lnTo>
                <a:lnTo>
                  <a:pt x="2747" y="694432"/>
                </a:lnTo>
                <a:lnTo>
                  <a:pt x="0" y="133476"/>
                </a:lnTo>
                <a:close/>
              </a:path>
            </a:pathLst>
          </a:custGeom>
          <a:ln w="444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318253" y="4174416"/>
            <a:ext cx="101663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800" spc="-10" dirty="0">
                <a:latin typeface="Arial Narrow"/>
                <a:cs typeface="Arial Narrow"/>
              </a:rPr>
              <a:t>Mi</a:t>
            </a:r>
            <a:r>
              <a:rPr sz="1800" spc="-5" dirty="0">
                <a:latin typeface="Arial Narrow"/>
                <a:cs typeface="Arial Narrow"/>
              </a:rPr>
              <a:t>c</a:t>
            </a:r>
            <a:r>
              <a:rPr sz="1800" spc="5" dirty="0">
                <a:latin typeface="Arial Narrow"/>
                <a:cs typeface="Arial Narrow"/>
              </a:rPr>
              <a:t>r</a:t>
            </a:r>
            <a:r>
              <a:rPr sz="1800" dirty="0">
                <a:latin typeface="Arial Narrow"/>
                <a:cs typeface="Arial Narrow"/>
              </a:rPr>
              <a:t>ob</a:t>
            </a:r>
            <a:r>
              <a:rPr sz="1800" spc="-10" dirty="0">
                <a:latin typeface="Arial Narrow"/>
                <a:cs typeface="Arial Narrow"/>
              </a:rPr>
              <a:t>i</a:t>
            </a:r>
            <a:r>
              <a:rPr sz="1800" dirty="0">
                <a:latin typeface="Arial Narrow"/>
                <a:cs typeface="Arial Narrow"/>
              </a:rPr>
              <a:t>al</a:t>
            </a:r>
            <a:endParaRPr sz="18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10" dirty="0">
                <a:latin typeface="Arial Narrow"/>
                <a:cs typeface="Arial Narrow"/>
              </a:rPr>
              <a:t>g</a:t>
            </a:r>
            <a:r>
              <a:rPr sz="1800" spc="5" dirty="0">
                <a:latin typeface="Arial Narrow"/>
                <a:cs typeface="Arial Narrow"/>
              </a:rPr>
              <a:t>r</a:t>
            </a:r>
            <a:r>
              <a:rPr sz="1800" dirty="0">
                <a:latin typeface="Arial Narrow"/>
                <a:cs typeface="Arial Narrow"/>
              </a:rPr>
              <a:t>ad</a:t>
            </a:r>
            <a:r>
              <a:rPr sz="1800" spc="-10" dirty="0">
                <a:latin typeface="Arial Narrow"/>
                <a:cs typeface="Arial Narrow"/>
              </a:rPr>
              <a:t>a</a:t>
            </a:r>
            <a:r>
              <a:rPr sz="1800" spc="5" dirty="0">
                <a:latin typeface="Arial Narrow"/>
                <a:cs typeface="Arial Narrow"/>
              </a:rPr>
              <a:t>t</a:t>
            </a:r>
            <a:r>
              <a:rPr sz="1800" spc="-10" dirty="0">
                <a:latin typeface="Arial Narrow"/>
                <a:cs typeface="Arial Narrow"/>
              </a:rPr>
              <a:t>i</a:t>
            </a:r>
            <a:r>
              <a:rPr sz="1800" dirty="0">
                <a:latin typeface="Arial Narrow"/>
                <a:cs typeface="Arial Narrow"/>
              </a:rPr>
              <a:t>on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322567" y="2901060"/>
            <a:ext cx="2059305" cy="930275"/>
          </a:xfrm>
          <a:custGeom>
            <a:avLst/>
            <a:gdLst/>
            <a:ahLst/>
            <a:cxnLst/>
            <a:rect l="l" t="t" r="r" b="b"/>
            <a:pathLst>
              <a:path w="2059304" h="930275">
                <a:moveTo>
                  <a:pt x="1903857" y="0"/>
                </a:moveTo>
                <a:lnTo>
                  <a:pt x="151099" y="49"/>
                </a:lnTo>
                <a:lnTo>
                  <a:pt x="108567" y="7101"/>
                </a:lnTo>
                <a:lnTo>
                  <a:pt x="70784" y="24905"/>
                </a:lnTo>
                <a:lnTo>
                  <a:pt x="39428" y="51785"/>
                </a:lnTo>
                <a:lnTo>
                  <a:pt x="16178" y="86061"/>
                </a:lnTo>
                <a:lnTo>
                  <a:pt x="2712" y="126056"/>
                </a:lnTo>
                <a:lnTo>
                  <a:pt x="0" y="155066"/>
                </a:lnTo>
                <a:lnTo>
                  <a:pt x="49" y="779048"/>
                </a:lnTo>
                <a:lnTo>
                  <a:pt x="7101" y="821580"/>
                </a:lnTo>
                <a:lnTo>
                  <a:pt x="24905" y="859363"/>
                </a:lnTo>
                <a:lnTo>
                  <a:pt x="51785" y="890719"/>
                </a:lnTo>
                <a:lnTo>
                  <a:pt x="86061" y="913969"/>
                </a:lnTo>
                <a:lnTo>
                  <a:pt x="126056" y="927435"/>
                </a:lnTo>
                <a:lnTo>
                  <a:pt x="155067" y="930147"/>
                </a:lnTo>
                <a:lnTo>
                  <a:pt x="1907720" y="930100"/>
                </a:lnTo>
                <a:lnTo>
                  <a:pt x="1950267" y="923071"/>
                </a:lnTo>
                <a:lnTo>
                  <a:pt x="1988048" y="905276"/>
                </a:lnTo>
                <a:lnTo>
                  <a:pt x="2019394" y="878396"/>
                </a:lnTo>
                <a:lnTo>
                  <a:pt x="2042631" y="844111"/>
                </a:lnTo>
                <a:lnTo>
                  <a:pt x="2056086" y="804103"/>
                </a:lnTo>
                <a:lnTo>
                  <a:pt x="2058797" y="775081"/>
                </a:lnTo>
                <a:lnTo>
                  <a:pt x="2058749" y="151202"/>
                </a:lnTo>
                <a:lnTo>
                  <a:pt x="2051731" y="108645"/>
                </a:lnTo>
                <a:lnTo>
                  <a:pt x="2033963" y="70837"/>
                </a:lnTo>
                <a:lnTo>
                  <a:pt x="2007115" y="39459"/>
                </a:lnTo>
                <a:lnTo>
                  <a:pt x="1972862" y="16191"/>
                </a:lnTo>
                <a:lnTo>
                  <a:pt x="1932874" y="2715"/>
                </a:lnTo>
                <a:lnTo>
                  <a:pt x="1903857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22567" y="2901060"/>
            <a:ext cx="2059305" cy="930275"/>
          </a:xfrm>
          <a:custGeom>
            <a:avLst/>
            <a:gdLst/>
            <a:ahLst/>
            <a:cxnLst/>
            <a:rect l="l" t="t" r="r" b="b"/>
            <a:pathLst>
              <a:path w="2059304" h="930275">
                <a:moveTo>
                  <a:pt x="0" y="155066"/>
                </a:moveTo>
                <a:lnTo>
                  <a:pt x="6010" y="112192"/>
                </a:lnTo>
                <a:lnTo>
                  <a:pt x="22924" y="73917"/>
                </a:lnTo>
                <a:lnTo>
                  <a:pt x="49063" y="41920"/>
                </a:lnTo>
                <a:lnTo>
                  <a:pt x="82747" y="17879"/>
                </a:lnTo>
                <a:lnTo>
                  <a:pt x="122300" y="3473"/>
                </a:lnTo>
                <a:lnTo>
                  <a:pt x="1903857" y="0"/>
                </a:lnTo>
                <a:lnTo>
                  <a:pt x="1918560" y="689"/>
                </a:lnTo>
                <a:lnTo>
                  <a:pt x="1960087" y="10528"/>
                </a:lnTo>
                <a:lnTo>
                  <a:pt x="1996438" y="30719"/>
                </a:lnTo>
                <a:lnTo>
                  <a:pt x="2025940" y="59580"/>
                </a:lnTo>
                <a:lnTo>
                  <a:pt x="2046920" y="95431"/>
                </a:lnTo>
                <a:lnTo>
                  <a:pt x="2057708" y="136592"/>
                </a:lnTo>
                <a:lnTo>
                  <a:pt x="2058797" y="775081"/>
                </a:lnTo>
                <a:lnTo>
                  <a:pt x="2058109" y="789785"/>
                </a:lnTo>
                <a:lnTo>
                  <a:pt x="2048285" y="831328"/>
                </a:lnTo>
                <a:lnTo>
                  <a:pt x="2028123" y="867707"/>
                </a:lnTo>
                <a:lnTo>
                  <a:pt x="1999295" y="897242"/>
                </a:lnTo>
                <a:lnTo>
                  <a:pt x="1963472" y="918252"/>
                </a:lnTo>
                <a:lnTo>
                  <a:pt x="1922329" y="929057"/>
                </a:lnTo>
                <a:lnTo>
                  <a:pt x="155067" y="930147"/>
                </a:lnTo>
                <a:lnTo>
                  <a:pt x="140368" y="929459"/>
                </a:lnTo>
                <a:lnTo>
                  <a:pt x="98840" y="919627"/>
                </a:lnTo>
                <a:lnTo>
                  <a:pt x="62471" y="899452"/>
                </a:lnTo>
                <a:lnTo>
                  <a:pt x="32940" y="870612"/>
                </a:lnTo>
                <a:lnTo>
                  <a:pt x="11924" y="834785"/>
                </a:lnTo>
                <a:lnTo>
                  <a:pt x="1101" y="793649"/>
                </a:lnTo>
                <a:lnTo>
                  <a:pt x="0" y="155066"/>
                </a:lnTo>
                <a:close/>
              </a:path>
            </a:pathLst>
          </a:custGeom>
          <a:ln w="444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634480" y="3017828"/>
            <a:ext cx="1436370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</a:pPr>
            <a:r>
              <a:rPr sz="1800" b="1" spc="-10" dirty="0">
                <a:solidFill>
                  <a:srgbClr val="622422"/>
                </a:solidFill>
                <a:latin typeface="Arial Narrow"/>
                <a:cs typeface="Arial Narrow"/>
              </a:rPr>
              <a:t>More</a:t>
            </a:r>
            <a:r>
              <a:rPr sz="1800" b="1" spc="10" dirty="0">
                <a:solidFill>
                  <a:srgbClr val="622422"/>
                </a:solidFill>
                <a:latin typeface="Arial Narrow"/>
                <a:cs typeface="Arial Narrow"/>
              </a:rPr>
              <a:t> </a:t>
            </a:r>
            <a:r>
              <a:rPr sz="1800" b="1" spc="5" dirty="0">
                <a:solidFill>
                  <a:srgbClr val="622422"/>
                </a:solidFill>
                <a:latin typeface="Arial Narrow"/>
                <a:cs typeface="Arial Narrow"/>
              </a:rPr>
              <a:t>m</a:t>
            </a:r>
            <a:r>
              <a:rPr sz="1800" b="1" dirty="0">
                <a:solidFill>
                  <a:srgbClr val="622422"/>
                </a:solidFill>
                <a:latin typeface="Arial Narrow"/>
                <a:cs typeface="Arial Narrow"/>
              </a:rPr>
              <a:t>o</a:t>
            </a:r>
            <a:r>
              <a:rPr sz="1800" b="1" spc="5" dirty="0">
                <a:solidFill>
                  <a:srgbClr val="622422"/>
                </a:solidFill>
                <a:latin typeface="Arial Narrow"/>
                <a:cs typeface="Arial Narrow"/>
              </a:rPr>
              <a:t>l</a:t>
            </a:r>
            <a:r>
              <a:rPr sz="1800" b="1" spc="-5" dirty="0">
                <a:solidFill>
                  <a:srgbClr val="622422"/>
                </a:solidFill>
                <a:latin typeface="Arial Narrow"/>
                <a:cs typeface="Arial Narrow"/>
              </a:rPr>
              <a:t>asses </a:t>
            </a:r>
            <a:r>
              <a:rPr sz="1800" b="1" spc="5" dirty="0">
                <a:solidFill>
                  <a:srgbClr val="622422"/>
                </a:solidFill>
                <a:latin typeface="Arial Narrow"/>
                <a:cs typeface="Arial Narrow"/>
              </a:rPr>
              <a:t>I</a:t>
            </a:r>
            <a:r>
              <a:rPr sz="1800" b="1" dirty="0">
                <a:solidFill>
                  <a:srgbClr val="622422"/>
                </a:solidFill>
                <a:latin typeface="Arial Narrow"/>
                <a:cs typeface="Arial Narrow"/>
              </a:rPr>
              <a:t>ncrease</a:t>
            </a:r>
            <a:r>
              <a:rPr sz="1800" b="1" spc="5" dirty="0">
                <a:solidFill>
                  <a:srgbClr val="622422"/>
                </a:solidFill>
                <a:latin typeface="Arial Narrow"/>
                <a:cs typeface="Arial Narrow"/>
              </a:rPr>
              <a:t> l</a:t>
            </a:r>
            <a:r>
              <a:rPr sz="1800" b="1" dirty="0">
                <a:solidFill>
                  <a:srgbClr val="622422"/>
                </a:solidFill>
                <a:latin typeface="Arial Narrow"/>
                <a:cs typeface="Arial Narrow"/>
              </a:rPr>
              <a:t>oss </a:t>
            </a:r>
            <a:r>
              <a:rPr sz="1800" b="1" spc="5" dirty="0">
                <a:solidFill>
                  <a:srgbClr val="622422"/>
                </a:solidFill>
                <a:latin typeface="Arial Narrow"/>
                <a:cs typeface="Arial Narrow"/>
              </a:rPr>
              <a:t>i</a:t>
            </a:r>
            <a:r>
              <a:rPr sz="1800" b="1" spc="-10" dirty="0">
                <a:solidFill>
                  <a:srgbClr val="622422"/>
                </a:solidFill>
                <a:latin typeface="Arial Narrow"/>
                <a:cs typeface="Arial Narrow"/>
              </a:rPr>
              <a:t>n</a:t>
            </a:r>
            <a:r>
              <a:rPr sz="1800" b="1" spc="-5" dirty="0">
                <a:solidFill>
                  <a:srgbClr val="622422"/>
                </a:solidFill>
                <a:latin typeface="Arial Narrow"/>
                <a:cs typeface="Arial Narrow"/>
              </a:rPr>
              <a:t> </a:t>
            </a:r>
            <a:r>
              <a:rPr sz="1800" b="1" spc="5" dirty="0">
                <a:solidFill>
                  <a:srgbClr val="622422"/>
                </a:solidFill>
                <a:latin typeface="Arial Narrow"/>
                <a:cs typeface="Arial Narrow"/>
              </a:rPr>
              <a:t>m</a:t>
            </a:r>
            <a:r>
              <a:rPr sz="1800" b="1" dirty="0">
                <a:solidFill>
                  <a:srgbClr val="622422"/>
                </a:solidFill>
                <a:latin typeface="Arial Narrow"/>
                <a:cs typeface="Arial Narrow"/>
              </a:rPr>
              <a:t>o</a:t>
            </a:r>
            <a:r>
              <a:rPr sz="1800" b="1" spc="5" dirty="0">
                <a:solidFill>
                  <a:srgbClr val="622422"/>
                </a:solidFill>
                <a:latin typeface="Arial Narrow"/>
                <a:cs typeface="Arial Narrow"/>
              </a:rPr>
              <a:t>l</a:t>
            </a:r>
            <a:r>
              <a:rPr sz="1800" b="1" dirty="0">
                <a:solidFill>
                  <a:srgbClr val="622422"/>
                </a:solidFill>
                <a:latin typeface="Arial Narrow"/>
                <a:cs typeface="Arial Narrow"/>
              </a:rPr>
              <a:t>a</a:t>
            </a:r>
            <a:r>
              <a:rPr sz="1800" b="1" spc="5" dirty="0">
                <a:solidFill>
                  <a:srgbClr val="622422"/>
                </a:solidFill>
                <a:latin typeface="Arial Narrow"/>
                <a:cs typeface="Arial Narrow"/>
              </a:rPr>
              <a:t>s</a:t>
            </a:r>
            <a:r>
              <a:rPr sz="1800" spc="-5" dirty="0">
                <a:latin typeface="Arial Narrow"/>
                <a:cs typeface="Arial Narrow"/>
              </a:rPr>
              <a:t>ses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82333" y="4219108"/>
            <a:ext cx="1655870" cy="10993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60108" y="4196883"/>
            <a:ext cx="1700320" cy="11438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35570" y="1143253"/>
            <a:ext cx="1450340" cy="1137285"/>
          </a:xfrm>
          <a:custGeom>
            <a:avLst/>
            <a:gdLst/>
            <a:ahLst/>
            <a:cxnLst/>
            <a:rect l="l" t="t" r="r" b="b"/>
            <a:pathLst>
              <a:path w="1450340" h="1137285">
                <a:moveTo>
                  <a:pt x="724915" y="0"/>
                </a:moveTo>
                <a:lnTo>
                  <a:pt x="0" y="568325"/>
                </a:lnTo>
                <a:lnTo>
                  <a:pt x="724915" y="1136777"/>
                </a:lnTo>
                <a:lnTo>
                  <a:pt x="1449831" y="568325"/>
                </a:lnTo>
                <a:lnTo>
                  <a:pt x="724915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35570" y="1143253"/>
            <a:ext cx="1450340" cy="1137285"/>
          </a:xfrm>
          <a:custGeom>
            <a:avLst/>
            <a:gdLst/>
            <a:ahLst/>
            <a:cxnLst/>
            <a:rect l="l" t="t" r="r" b="b"/>
            <a:pathLst>
              <a:path w="1450340" h="1137285">
                <a:moveTo>
                  <a:pt x="0" y="568325"/>
                </a:moveTo>
                <a:lnTo>
                  <a:pt x="724915" y="0"/>
                </a:lnTo>
                <a:lnTo>
                  <a:pt x="1449831" y="568325"/>
                </a:lnTo>
                <a:lnTo>
                  <a:pt x="724915" y="1136777"/>
                </a:lnTo>
                <a:lnTo>
                  <a:pt x="0" y="568325"/>
                </a:lnTo>
                <a:close/>
              </a:path>
            </a:pathLst>
          </a:custGeom>
          <a:ln w="41275">
            <a:solidFill>
              <a:srgbClr val="49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760716" y="1498273"/>
            <a:ext cx="40195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7940">
              <a:lnSpc>
                <a:spcPct val="100000"/>
              </a:lnSpc>
            </a:pPr>
            <a:r>
              <a:rPr sz="1800" b="1" spc="-10" dirty="0">
                <a:solidFill>
                  <a:srgbClr val="FF0000"/>
                </a:solidFill>
                <a:latin typeface="Arial Narrow"/>
                <a:cs typeface="Arial Narrow"/>
              </a:rPr>
              <a:t>M</a:t>
            </a: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ol </a:t>
            </a:r>
            <a:r>
              <a:rPr sz="1800" b="1" spc="5" dirty="0">
                <a:solidFill>
                  <a:srgbClr val="FF0000"/>
                </a:solidFill>
                <a:latin typeface="Arial Narrow"/>
                <a:cs typeface="Arial Narrow"/>
              </a:rPr>
              <a:t>l</a:t>
            </a: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oss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261739" y="5199379"/>
            <a:ext cx="1156335" cy="736600"/>
          </a:xfrm>
          <a:custGeom>
            <a:avLst/>
            <a:gdLst/>
            <a:ahLst/>
            <a:cxnLst/>
            <a:rect l="l" t="t" r="r" b="b"/>
            <a:pathLst>
              <a:path w="1156335" h="736600">
                <a:moveTo>
                  <a:pt x="0" y="122682"/>
                </a:moveTo>
                <a:lnTo>
                  <a:pt x="7507" y="80372"/>
                </a:lnTo>
                <a:lnTo>
                  <a:pt x="28239" y="44425"/>
                </a:lnTo>
                <a:lnTo>
                  <a:pt x="59508" y="17526"/>
                </a:lnTo>
                <a:lnTo>
                  <a:pt x="98626" y="2363"/>
                </a:lnTo>
                <a:lnTo>
                  <a:pt x="1033145" y="0"/>
                </a:lnTo>
                <a:lnTo>
                  <a:pt x="1047813" y="867"/>
                </a:lnTo>
                <a:lnTo>
                  <a:pt x="1088332" y="13081"/>
                </a:lnTo>
                <a:lnTo>
                  <a:pt x="1121552" y="37624"/>
                </a:lnTo>
                <a:lnTo>
                  <a:pt x="1144811" y="71808"/>
                </a:lnTo>
                <a:lnTo>
                  <a:pt x="1155446" y="112945"/>
                </a:lnTo>
                <a:lnTo>
                  <a:pt x="1155827" y="613587"/>
                </a:lnTo>
                <a:lnTo>
                  <a:pt x="1154961" y="628247"/>
                </a:lnTo>
                <a:lnTo>
                  <a:pt x="1142772" y="668758"/>
                </a:lnTo>
                <a:lnTo>
                  <a:pt x="1118262" y="701990"/>
                </a:lnTo>
                <a:lnTo>
                  <a:pt x="1084093" y="725270"/>
                </a:lnTo>
                <a:lnTo>
                  <a:pt x="1042927" y="735924"/>
                </a:lnTo>
                <a:lnTo>
                  <a:pt x="122682" y="736307"/>
                </a:lnTo>
                <a:lnTo>
                  <a:pt x="108040" y="735441"/>
                </a:lnTo>
                <a:lnTo>
                  <a:pt x="67558" y="723238"/>
                </a:lnTo>
                <a:lnTo>
                  <a:pt x="34331" y="698708"/>
                </a:lnTo>
                <a:lnTo>
                  <a:pt x="11044" y="664526"/>
                </a:lnTo>
                <a:lnTo>
                  <a:pt x="384" y="623365"/>
                </a:lnTo>
                <a:lnTo>
                  <a:pt x="0" y="122682"/>
                </a:lnTo>
                <a:close/>
              </a:path>
            </a:pathLst>
          </a:custGeom>
          <a:ln w="444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400803" y="5307379"/>
            <a:ext cx="87884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1800" spc="-10" dirty="0">
                <a:latin typeface="Arial Narrow"/>
                <a:cs typeface="Arial Narrow"/>
              </a:rPr>
              <a:t>Hi</a:t>
            </a:r>
            <a:r>
              <a:rPr sz="1800" dirty="0">
                <a:latin typeface="Arial Narrow"/>
                <a:cs typeface="Arial Narrow"/>
              </a:rPr>
              <a:t>gh</a:t>
            </a:r>
            <a:r>
              <a:rPr sz="1800" spc="-10" dirty="0">
                <a:latin typeface="Arial Narrow"/>
                <a:cs typeface="Arial Narrow"/>
              </a:rPr>
              <a:t>e</a:t>
            </a:r>
            <a:r>
              <a:rPr sz="1800" dirty="0">
                <a:latin typeface="Arial Narrow"/>
                <a:cs typeface="Arial Narrow"/>
              </a:rPr>
              <a:t>r</a:t>
            </a:r>
            <a:endParaRPr sz="18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Arial Narrow"/>
                <a:cs typeface="Arial Narrow"/>
              </a:rPr>
              <a:t>v</a:t>
            </a:r>
            <a:r>
              <a:rPr sz="1800" spc="-10" dirty="0">
                <a:latin typeface="Arial Narrow"/>
                <a:cs typeface="Arial Narrow"/>
              </a:rPr>
              <a:t>i</a:t>
            </a:r>
            <a:r>
              <a:rPr sz="1800" spc="-5" dirty="0">
                <a:latin typeface="Arial Narrow"/>
                <a:cs typeface="Arial Narrow"/>
              </a:rPr>
              <a:t>scosi</a:t>
            </a:r>
            <a:r>
              <a:rPr sz="1800" spc="5" dirty="0">
                <a:latin typeface="Arial Narrow"/>
                <a:cs typeface="Arial Narrow"/>
              </a:rPr>
              <a:t>t</a:t>
            </a:r>
            <a:r>
              <a:rPr sz="1800" spc="-10" dirty="0">
                <a:latin typeface="Arial Narrow"/>
                <a:cs typeface="Arial Narrow"/>
              </a:rPr>
              <a:t>i</a:t>
            </a:r>
            <a:r>
              <a:rPr sz="1800" dirty="0">
                <a:latin typeface="Arial Narrow"/>
                <a:cs typeface="Arial Narrow"/>
              </a:rPr>
              <a:t>es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31005" y="6113297"/>
            <a:ext cx="2296795" cy="668655"/>
          </a:xfrm>
          <a:custGeom>
            <a:avLst/>
            <a:gdLst/>
            <a:ahLst/>
            <a:cxnLst/>
            <a:rect l="l" t="t" r="r" b="b"/>
            <a:pathLst>
              <a:path w="2296795" h="668654">
                <a:moveTo>
                  <a:pt x="0" y="111417"/>
                </a:moveTo>
                <a:lnTo>
                  <a:pt x="8215" y="69358"/>
                </a:lnTo>
                <a:lnTo>
                  <a:pt x="30690" y="34632"/>
                </a:lnTo>
                <a:lnTo>
                  <a:pt x="64170" y="10483"/>
                </a:lnTo>
                <a:lnTo>
                  <a:pt x="105400" y="158"/>
                </a:lnTo>
                <a:lnTo>
                  <a:pt x="2185162" y="0"/>
                </a:lnTo>
                <a:lnTo>
                  <a:pt x="2199802" y="951"/>
                </a:lnTo>
                <a:lnTo>
                  <a:pt x="2239793" y="14263"/>
                </a:lnTo>
                <a:lnTo>
                  <a:pt x="2271370" y="40741"/>
                </a:lnTo>
                <a:lnTo>
                  <a:pt x="2291294" y="77146"/>
                </a:lnTo>
                <a:lnTo>
                  <a:pt x="2296668" y="557072"/>
                </a:lnTo>
                <a:lnTo>
                  <a:pt x="2295716" y="571699"/>
                </a:lnTo>
                <a:lnTo>
                  <a:pt x="2282396" y="611657"/>
                </a:lnTo>
                <a:lnTo>
                  <a:pt x="2255901" y="643211"/>
                </a:lnTo>
                <a:lnTo>
                  <a:pt x="2219468" y="663123"/>
                </a:lnTo>
                <a:lnTo>
                  <a:pt x="111379" y="668494"/>
                </a:lnTo>
                <a:lnTo>
                  <a:pt x="96759" y="667542"/>
                </a:lnTo>
                <a:lnTo>
                  <a:pt x="56808" y="654217"/>
                </a:lnTo>
                <a:lnTo>
                  <a:pt x="25253" y="627712"/>
                </a:lnTo>
                <a:lnTo>
                  <a:pt x="5348" y="591272"/>
                </a:lnTo>
                <a:lnTo>
                  <a:pt x="0" y="111417"/>
                </a:lnTo>
                <a:close/>
              </a:path>
            </a:pathLst>
          </a:custGeom>
          <a:ln w="444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891915" y="6218545"/>
            <a:ext cx="1977389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marR="5080" indent="-114935">
              <a:lnSpc>
                <a:spcPct val="100000"/>
              </a:lnSpc>
            </a:pPr>
            <a:r>
              <a:rPr sz="1800" dirty="0">
                <a:latin typeface="Arial Narrow"/>
                <a:cs typeface="Arial Narrow"/>
              </a:rPr>
              <a:t>Lo</a:t>
            </a:r>
            <a:r>
              <a:rPr sz="1800" spc="5" dirty="0">
                <a:latin typeface="Arial Narrow"/>
                <a:cs typeface="Arial Narrow"/>
              </a:rPr>
              <a:t>s</a:t>
            </a:r>
            <a:r>
              <a:rPr sz="1800" dirty="0">
                <a:latin typeface="Arial Narrow"/>
                <a:cs typeface="Arial Narrow"/>
              </a:rPr>
              <a:t>s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i</a:t>
            </a:r>
            <a:r>
              <a:rPr sz="1800" dirty="0">
                <a:latin typeface="Arial Narrow"/>
                <a:cs typeface="Arial Narrow"/>
              </a:rPr>
              <a:t>n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c</a:t>
            </a:r>
            <a:r>
              <a:rPr sz="1800" spc="10" dirty="0">
                <a:latin typeface="Arial Narrow"/>
                <a:cs typeface="Arial Narrow"/>
              </a:rPr>
              <a:t>r</a:t>
            </a:r>
            <a:r>
              <a:rPr sz="1800" spc="-5" dirty="0">
                <a:latin typeface="Arial Narrow"/>
                <a:cs typeface="Arial Narrow"/>
              </a:rPr>
              <a:t>y</a:t>
            </a:r>
            <a:r>
              <a:rPr sz="1800" spc="5" dirty="0">
                <a:latin typeface="Arial Narrow"/>
                <a:cs typeface="Arial Narrow"/>
              </a:rPr>
              <a:t>st</a:t>
            </a:r>
            <a:r>
              <a:rPr sz="1800" dirty="0">
                <a:latin typeface="Arial Narrow"/>
                <a:cs typeface="Arial Narrow"/>
              </a:rPr>
              <a:t>a</a:t>
            </a:r>
            <a:r>
              <a:rPr sz="1800" spc="-10" dirty="0">
                <a:latin typeface="Arial Narrow"/>
                <a:cs typeface="Arial Narrow"/>
              </a:rPr>
              <a:t>lli</a:t>
            </a:r>
            <a:r>
              <a:rPr sz="1800" spc="-5" dirty="0">
                <a:latin typeface="Arial Narrow"/>
                <a:cs typeface="Arial Narrow"/>
              </a:rPr>
              <a:t>s</a:t>
            </a:r>
            <a:r>
              <a:rPr sz="1800" dirty="0">
                <a:latin typeface="Arial Narrow"/>
                <a:cs typeface="Arial Narrow"/>
              </a:rPr>
              <a:t>a</a:t>
            </a:r>
            <a:r>
              <a:rPr sz="1800" spc="5" dirty="0">
                <a:latin typeface="Arial Narrow"/>
                <a:cs typeface="Arial Narrow"/>
              </a:rPr>
              <a:t>t</a:t>
            </a:r>
            <a:r>
              <a:rPr sz="1800" spc="-10" dirty="0">
                <a:latin typeface="Arial Narrow"/>
                <a:cs typeface="Arial Narrow"/>
              </a:rPr>
              <a:t>i</a:t>
            </a:r>
            <a:r>
              <a:rPr sz="1800" dirty="0">
                <a:latin typeface="Arial Narrow"/>
                <a:cs typeface="Arial Narrow"/>
              </a:rPr>
              <a:t>on </a:t>
            </a:r>
            <a:r>
              <a:rPr sz="1800" spc="-10" dirty="0">
                <a:latin typeface="Arial Narrow"/>
                <a:cs typeface="Arial Narrow"/>
              </a:rPr>
              <a:t>&amp;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5" dirty="0">
                <a:latin typeface="Arial Narrow"/>
                <a:cs typeface="Arial Narrow"/>
              </a:rPr>
              <a:t>f</a:t>
            </a:r>
            <a:r>
              <a:rPr sz="1800" spc="-5" dirty="0">
                <a:latin typeface="Arial Narrow"/>
                <a:cs typeface="Arial Narrow"/>
              </a:rPr>
              <a:t>uga</a:t>
            </a:r>
            <a:r>
              <a:rPr sz="1800" dirty="0">
                <a:latin typeface="Arial Narrow"/>
                <a:cs typeface="Arial Narrow"/>
              </a:rPr>
              <a:t>l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wash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&amp;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rec</a:t>
            </a:r>
            <a:r>
              <a:rPr sz="1800" spc="-5" dirty="0">
                <a:latin typeface="Arial Narrow"/>
                <a:cs typeface="Arial Narrow"/>
              </a:rPr>
              <a:t>y</a:t>
            </a:r>
            <a:r>
              <a:rPr sz="1800" spc="5" dirty="0">
                <a:latin typeface="Arial Narrow"/>
                <a:cs typeface="Arial Narrow"/>
              </a:rPr>
              <a:t>c</a:t>
            </a:r>
            <a:r>
              <a:rPr sz="1800" spc="-10" dirty="0">
                <a:latin typeface="Arial Narrow"/>
                <a:cs typeface="Arial Narrow"/>
              </a:rPr>
              <a:t>l</a:t>
            </a:r>
            <a:r>
              <a:rPr sz="1800" dirty="0">
                <a:latin typeface="Arial Narrow"/>
                <a:cs typeface="Arial Narrow"/>
              </a:rPr>
              <a:t>e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019546" y="4648200"/>
            <a:ext cx="1512570" cy="801370"/>
          </a:xfrm>
          <a:custGeom>
            <a:avLst/>
            <a:gdLst/>
            <a:ahLst/>
            <a:cxnLst/>
            <a:rect l="l" t="t" r="r" b="b"/>
            <a:pathLst>
              <a:path w="1512570" h="801370">
                <a:moveTo>
                  <a:pt x="1378584" y="0"/>
                </a:moveTo>
                <a:lnTo>
                  <a:pt x="120789" y="596"/>
                </a:lnTo>
                <a:lnTo>
                  <a:pt x="79651" y="11316"/>
                </a:lnTo>
                <a:lnTo>
                  <a:pt x="44817" y="33737"/>
                </a:lnTo>
                <a:lnTo>
                  <a:pt x="18557" y="65589"/>
                </a:lnTo>
                <a:lnTo>
                  <a:pt x="3137" y="104606"/>
                </a:lnTo>
                <a:lnTo>
                  <a:pt x="0" y="133476"/>
                </a:lnTo>
                <a:lnTo>
                  <a:pt x="596" y="680091"/>
                </a:lnTo>
                <a:lnTo>
                  <a:pt x="11316" y="721264"/>
                </a:lnTo>
                <a:lnTo>
                  <a:pt x="33737" y="756094"/>
                </a:lnTo>
                <a:lnTo>
                  <a:pt x="65589" y="782333"/>
                </a:lnTo>
                <a:lnTo>
                  <a:pt x="104606" y="797730"/>
                </a:lnTo>
                <a:lnTo>
                  <a:pt x="133476" y="800862"/>
                </a:lnTo>
                <a:lnTo>
                  <a:pt x="1391272" y="800266"/>
                </a:lnTo>
                <a:lnTo>
                  <a:pt x="1432410" y="789564"/>
                </a:lnTo>
                <a:lnTo>
                  <a:pt x="1467244" y="767168"/>
                </a:lnTo>
                <a:lnTo>
                  <a:pt x="1493504" y="735328"/>
                </a:lnTo>
                <a:lnTo>
                  <a:pt x="1508924" y="696294"/>
                </a:lnTo>
                <a:lnTo>
                  <a:pt x="1512061" y="667385"/>
                </a:lnTo>
                <a:lnTo>
                  <a:pt x="1511465" y="120789"/>
                </a:lnTo>
                <a:lnTo>
                  <a:pt x="1500745" y="79651"/>
                </a:lnTo>
                <a:lnTo>
                  <a:pt x="1478324" y="44817"/>
                </a:lnTo>
                <a:lnTo>
                  <a:pt x="1446472" y="18557"/>
                </a:lnTo>
                <a:lnTo>
                  <a:pt x="1407455" y="3137"/>
                </a:lnTo>
                <a:lnTo>
                  <a:pt x="1378584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19546" y="4648200"/>
            <a:ext cx="1512570" cy="801370"/>
          </a:xfrm>
          <a:custGeom>
            <a:avLst/>
            <a:gdLst/>
            <a:ahLst/>
            <a:cxnLst/>
            <a:rect l="l" t="t" r="r" b="b"/>
            <a:pathLst>
              <a:path w="1512570" h="801370">
                <a:moveTo>
                  <a:pt x="0" y="133476"/>
                </a:moveTo>
                <a:lnTo>
                  <a:pt x="6932" y="90944"/>
                </a:lnTo>
                <a:lnTo>
                  <a:pt x="26218" y="54064"/>
                </a:lnTo>
                <a:lnTo>
                  <a:pt x="55588" y="25103"/>
                </a:lnTo>
                <a:lnTo>
                  <a:pt x="92775" y="6331"/>
                </a:lnTo>
                <a:lnTo>
                  <a:pt x="1378584" y="0"/>
                </a:lnTo>
                <a:lnTo>
                  <a:pt x="1393250" y="798"/>
                </a:lnTo>
                <a:lnTo>
                  <a:pt x="1434150" y="12100"/>
                </a:lnTo>
                <a:lnTo>
                  <a:pt x="1468643" y="34999"/>
                </a:lnTo>
                <a:lnTo>
                  <a:pt x="1494459" y="67227"/>
                </a:lnTo>
                <a:lnTo>
                  <a:pt x="1509332" y="106516"/>
                </a:lnTo>
                <a:lnTo>
                  <a:pt x="1512061" y="667385"/>
                </a:lnTo>
                <a:lnTo>
                  <a:pt x="1511263" y="682072"/>
                </a:lnTo>
                <a:lnTo>
                  <a:pt x="1499961" y="723005"/>
                </a:lnTo>
                <a:lnTo>
                  <a:pt x="1477062" y="757493"/>
                </a:lnTo>
                <a:lnTo>
                  <a:pt x="1444834" y="783287"/>
                </a:lnTo>
                <a:lnTo>
                  <a:pt x="1405545" y="798137"/>
                </a:lnTo>
                <a:lnTo>
                  <a:pt x="133476" y="800862"/>
                </a:lnTo>
                <a:lnTo>
                  <a:pt x="118811" y="800065"/>
                </a:lnTo>
                <a:lnTo>
                  <a:pt x="77911" y="788781"/>
                </a:lnTo>
                <a:lnTo>
                  <a:pt x="43418" y="765906"/>
                </a:lnTo>
                <a:lnTo>
                  <a:pt x="17602" y="733690"/>
                </a:lnTo>
                <a:lnTo>
                  <a:pt x="2729" y="694381"/>
                </a:lnTo>
                <a:lnTo>
                  <a:pt x="0" y="133476"/>
                </a:lnTo>
                <a:close/>
              </a:path>
            </a:pathLst>
          </a:custGeom>
          <a:ln w="444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193154" y="4759252"/>
            <a:ext cx="1168400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10" dirty="0">
                <a:latin typeface="Arial Narrow"/>
                <a:cs typeface="Arial Narrow"/>
              </a:rPr>
              <a:t>M</a:t>
            </a:r>
            <a:r>
              <a:rPr sz="1800" dirty="0">
                <a:latin typeface="Arial Narrow"/>
                <a:cs typeface="Arial Narrow"/>
              </a:rPr>
              <a:t>e</a:t>
            </a:r>
            <a:r>
              <a:rPr sz="1800" spc="-10" dirty="0">
                <a:latin typeface="Arial Narrow"/>
                <a:cs typeface="Arial Narrow"/>
              </a:rPr>
              <a:t>l</a:t>
            </a:r>
            <a:r>
              <a:rPr sz="1800" dirty="0">
                <a:latin typeface="Arial Narrow"/>
                <a:cs typeface="Arial Narrow"/>
              </a:rPr>
              <a:t>assegen</a:t>
            </a:r>
            <a:r>
              <a:rPr sz="1800" spc="-10" dirty="0">
                <a:latin typeface="Arial Narrow"/>
                <a:cs typeface="Arial Narrow"/>
              </a:rPr>
              <a:t>i</a:t>
            </a:r>
            <a:r>
              <a:rPr sz="1800" dirty="0">
                <a:latin typeface="Arial Narrow"/>
                <a:cs typeface="Arial Narrow"/>
              </a:rPr>
              <a:t>c</a:t>
            </a:r>
            <a:endParaRPr sz="1800">
              <a:latin typeface="Arial Narrow"/>
              <a:cs typeface="Arial Narrow"/>
            </a:endParaRPr>
          </a:p>
          <a:p>
            <a:pPr marL="1270" algn="ctr">
              <a:lnSpc>
                <a:spcPct val="100000"/>
              </a:lnSpc>
              <a:spcBef>
                <a:spcPts val="1000"/>
              </a:spcBef>
            </a:pPr>
            <a:r>
              <a:rPr sz="1800" spc="-10" dirty="0">
                <a:latin typeface="Arial Narrow"/>
                <a:cs typeface="Arial Narrow"/>
              </a:rPr>
              <a:t>&amp; Physical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693284" y="4863465"/>
            <a:ext cx="228600" cy="335915"/>
          </a:xfrm>
          <a:custGeom>
            <a:avLst/>
            <a:gdLst/>
            <a:ahLst/>
            <a:cxnLst/>
            <a:rect l="l" t="t" r="r" b="b"/>
            <a:pathLst>
              <a:path w="228600" h="335914">
                <a:moveTo>
                  <a:pt x="0" y="107315"/>
                </a:moveTo>
                <a:lnTo>
                  <a:pt x="114300" y="335915"/>
                </a:lnTo>
                <a:lnTo>
                  <a:pt x="190500" y="183515"/>
                </a:lnTo>
                <a:lnTo>
                  <a:pt x="76200" y="183515"/>
                </a:lnTo>
                <a:lnTo>
                  <a:pt x="76200" y="158115"/>
                </a:lnTo>
                <a:lnTo>
                  <a:pt x="0" y="107315"/>
                </a:lnTo>
                <a:close/>
              </a:path>
              <a:path w="228600" h="335914">
                <a:moveTo>
                  <a:pt x="76200" y="158115"/>
                </a:moveTo>
                <a:lnTo>
                  <a:pt x="76200" y="183515"/>
                </a:lnTo>
                <a:lnTo>
                  <a:pt x="114300" y="183515"/>
                </a:lnTo>
                <a:lnTo>
                  <a:pt x="76200" y="158115"/>
                </a:lnTo>
                <a:close/>
              </a:path>
              <a:path w="228600" h="335914">
                <a:moveTo>
                  <a:pt x="152400" y="0"/>
                </a:moveTo>
                <a:lnTo>
                  <a:pt x="76200" y="0"/>
                </a:lnTo>
                <a:lnTo>
                  <a:pt x="76200" y="158115"/>
                </a:lnTo>
                <a:lnTo>
                  <a:pt x="114300" y="183515"/>
                </a:lnTo>
                <a:lnTo>
                  <a:pt x="152400" y="158115"/>
                </a:lnTo>
                <a:lnTo>
                  <a:pt x="152400" y="0"/>
                </a:lnTo>
                <a:close/>
              </a:path>
              <a:path w="228600" h="335914">
                <a:moveTo>
                  <a:pt x="152400" y="158115"/>
                </a:moveTo>
                <a:lnTo>
                  <a:pt x="114300" y="183515"/>
                </a:lnTo>
                <a:lnTo>
                  <a:pt x="152400" y="183515"/>
                </a:lnTo>
                <a:lnTo>
                  <a:pt x="152400" y="158115"/>
                </a:lnTo>
                <a:close/>
              </a:path>
              <a:path w="228600" h="335914">
                <a:moveTo>
                  <a:pt x="228600" y="107315"/>
                </a:moveTo>
                <a:lnTo>
                  <a:pt x="152400" y="158115"/>
                </a:lnTo>
                <a:lnTo>
                  <a:pt x="152400" y="183515"/>
                </a:lnTo>
                <a:lnTo>
                  <a:pt x="190500" y="183515"/>
                </a:lnTo>
                <a:lnTo>
                  <a:pt x="228600" y="107315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90388" y="5029327"/>
            <a:ext cx="553085" cy="565150"/>
          </a:xfrm>
          <a:custGeom>
            <a:avLst/>
            <a:gdLst/>
            <a:ahLst/>
            <a:cxnLst/>
            <a:rect l="l" t="t" r="r" b="b"/>
            <a:pathLst>
              <a:path w="553085" h="565150">
                <a:moveTo>
                  <a:pt x="401507" y="100560"/>
                </a:moveTo>
                <a:lnTo>
                  <a:pt x="0" y="511556"/>
                </a:lnTo>
                <a:lnTo>
                  <a:pt x="54483" y="564832"/>
                </a:lnTo>
                <a:lnTo>
                  <a:pt x="455944" y="153823"/>
                </a:lnTo>
                <a:lnTo>
                  <a:pt x="446403" y="108965"/>
                </a:lnTo>
                <a:lnTo>
                  <a:pt x="401507" y="100560"/>
                </a:lnTo>
                <a:close/>
              </a:path>
              <a:path w="553085" h="565150">
                <a:moveTo>
                  <a:pt x="526544" y="82423"/>
                </a:moveTo>
                <a:lnTo>
                  <a:pt x="419226" y="82423"/>
                </a:lnTo>
                <a:lnTo>
                  <a:pt x="473710" y="135636"/>
                </a:lnTo>
                <a:lnTo>
                  <a:pt x="455944" y="153823"/>
                </a:lnTo>
                <a:lnTo>
                  <a:pt x="474979" y="243332"/>
                </a:lnTo>
                <a:lnTo>
                  <a:pt x="526544" y="82423"/>
                </a:lnTo>
                <a:close/>
              </a:path>
              <a:path w="553085" h="565150">
                <a:moveTo>
                  <a:pt x="446405" y="108967"/>
                </a:moveTo>
                <a:lnTo>
                  <a:pt x="455944" y="153823"/>
                </a:lnTo>
                <a:lnTo>
                  <a:pt x="473710" y="135636"/>
                </a:lnTo>
                <a:lnTo>
                  <a:pt x="446405" y="108967"/>
                </a:lnTo>
                <a:close/>
              </a:path>
              <a:path w="553085" h="565150">
                <a:moveTo>
                  <a:pt x="419226" y="82423"/>
                </a:moveTo>
                <a:lnTo>
                  <a:pt x="401507" y="100560"/>
                </a:lnTo>
                <a:lnTo>
                  <a:pt x="446403" y="108965"/>
                </a:lnTo>
                <a:lnTo>
                  <a:pt x="419226" y="82423"/>
                </a:lnTo>
                <a:close/>
              </a:path>
              <a:path w="553085" h="565150">
                <a:moveTo>
                  <a:pt x="552958" y="0"/>
                </a:moveTo>
                <a:lnTo>
                  <a:pt x="311403" y="83693"/>
                </a:lnTo>
                <a:lnTo>
                  <a:pt x="401507" y="100560"/>
                </a:lnTo>
                <a:lnTo>
                  <a:pt x="419226" y="82423"/>
                </a:lnTo>
                <a:lnTo>
                  <a:pt x="526544" y="82423"/>
                </a:lnTo>
                <a:lnTo>
                  <a:pt x="552958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04386" y="4826380"/>
            <a:ext cx="549910" cy="432434"/>
          </a:xfrm>
          <a:custGeom>
            <a:avLst/>
            <a:gdLst/>
            <a:ahLst/>
            <a:cxnLst/>
            <a:rect l="l" t="t" r="r" b="b"/>
            <a:pathLst>
              <a:path w="549910" h="432435">
                <a:moveTo>
                  <a:pt x="254888" y="221234"/>
                </a:moveTo>
                <a:lnTo>
                  <a:pt x="0" y="239141"/>
                </a:lnTo>
                <a:lnTo>
                  <a:pt x="167259" y="432435"/>
                </a:lnTo>
                <a:lnTo>
                  <a:pt x="148440" y="336809"/>
                </a:lnTo>
                <a:lnTo>
                  <a:pt x="136525" y="335534"/>
                </a:lnTo>
                <a:lnTo>
                  <a:pt x="144907" y="259715"/>
                </a:lnTo>
                <a:lnTo>
                  <a:pt x="197327" y="259715"/>
                </a:lnTo>
                <a:lnTo>
                  <a:pt x="254888" y="221234"/>
                </a:lnTo>
                <a:close/>
              </a:path>
              <a:path w="549910" h="432435">
                <a:moveTo>
                  <a:pt x="476503" y="0"/>
                </a:moveTo>
                <a:lnTo>
                  <a:pt x="459993" y="49657"/>
                </a:lnTo>
                <a:lnTo>
                  <a:pt x="438023" y="94996"/>
                </a:lnTo>
                <a:lnTo>
                  <a:pt x="411099" y="135763"/>
                </a:lnTo>
                <a:lnTo>
                  <a:pt x="379984" y="171577"/>
                </a:lnTo>
                <a:lnTo>
                  <a:pt x="345186" y="201930"/>
                </a:lnTo>
                <a:lnTo>
                  <a:pt x="307721" y="226441"/>
                </a:lnTo>
                <a:lnTo>
                  <a:pt x="268350" y="244729"/>
                </a:lnTo>
                <a:lnTo>
                  <a:pt x="226949" y="256667"/>
                </a:lnTo>
                <a:lnTo>
                  <a:pt x="195477" y="260951"/>
                </a:lnTo>
                <a:lnTo>
                  <a:pt x="140723" y="297555"/>
                </a:lnTo>
                <a:lnTo>
                  <a:pt x="148440" y="336809"/>
                </a:lnTo>
                <a:lnTo>
                  <a:pt x="166877" y="337820"/>
                </a:lnTo>
                <a:lnTo>
                  <a:pt x="185165" y="337820"/>
                </a:lnTo>
                <a:lnTo>
                  <a:pt x="239902" y="331724"/>
                </a:lnTo>
                <a:lnTo>
                  <a:pt x="292608" y="316865"/>
                </a:lnTo>
                <a:lnTo>
                  <a:pt x="342900" y="294005"/>
                </a:lnTo>
                <a:lnTo>
                  <a:pt x="389889" y="263652"/>
                </a:lnTo>
                <a:lnTo>
                  <a:pt x="432562" y="226695"/>
                </a:lnTo>
                <a:lnTo>
                  <a:pt x="458470" y="198501"/>
                </a:lnTo>
                <a:lnTo>
                  <a:pt x="482091" y="167767"/>
                </a:lnTo>
                <a:lnTo>
                  <a:pt x="503300" y="134239"/>
                </a:lnTo>
                <a:lnTo>
                  <a:pt x="521842" y="98679"/>
                </a:lnTo>
                <a:lnTo>
                  <a:pt x="537337" y="60833"/>
                </a:lnTo>
                <a:lnTo>
                  <a:pt x="549655" y="21209"/>
                </a:lnTo>
                <a:lnTo>
                  <a:pt x="476503" y="0"/>
                </a:lnTo>
                <a:close/>
              </a:path>
              <a:path w="549910" h="432435">
                <a:moveTo>
                  <a:pt x="140720" y="297583"/>
                </a:moveTo>
                <a:lnTo>
                  <a:pt x="136525" y="335534"/>
                </a:lnTo>
                <a:lnTo>
                  <a:pt x="148440" y="336809"/>
                </a:lnTo>
                <a:lnTo>
                  <a:pt x="140720" y="297583"/>
                </a:lnTo>
                <a:close/>
              </a:path>
              <a:path w="549910" h="432435">
                <a:moveTo>
                  <a:pt x="144907" y="259715"/>
                </a:moveTo>
                <a:lnTo>
                  <a:pt x="140723" y="297555"/>
                </a:lnTo>
                <a:lnTo>
                  <a:pt x="194288" y="261747"/>
                </a:lnTo>
                <a:lnTo>
                  <a:pt x="170814" y="261747"/>
                </a:lnTo>
                <a:lnTo>
                  <a:pt x="156717" y="261112"/>
                </a:lnTo>
                <a:lnTo>
                  <a:pt x="144907" y="259715"/>
                </a:lnTo>
                <a:close/>
              </a:path>
              <a:path w="549910" h="432435">
                <a:moveTo>
                  <a:pt x="197327" y="259715"/>
                </a:moveTo>
                <a:lnTo>
                  <a:pt x="144907" y="259715"/>
                </a:lnTo>
                <a:lnTo>
                  <a:pt x="156717" y="261112"/>
                </a:lnTo>
                <a:lnTo>
                  <a:pt x="170814" y="261747"/>
                </a:lnTo>
                <a:lnTo>
                  <a:pt x="185165" y="261620"/>
                </a:lnTo>
                <a:lnTo>
                  <a:pt x="195477" y="260951"/>
                </a:lnTo>
                <a:lnTo>
                  <a:pt x="197327" y="259715"/>
                </a:lnTo>
                <a:close/>
              </a:path>
              <a:path w="549910" h="432435">
                <a:moveTo>
                  <a:pt x="195477" y="260951"/>
                </a:moveTo>
                <a:lnTo>
                  <a:pt x="185165" y="261620"/>
                </a:lnTo>
                <a:lnTo>
                  <a:pt x="170814" y="261747"/>
                </a:lnTo>
                <a:lnTo>
                  <a:pt x="194288" y="261747"/>
                </a:lnTo>
                <a:lnTo>
                  <a:pt x="195477" y="260951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689" y="3220973"/>
            <a:ext cx="2480310" cy="228600"/>
          </a:xfrm>
          <a:custGeom>
            <a:avLst/>
            <a:gdLst/>
            <a:ahLst/>
            <a:cxnLst/>
            <a:rect l="l" t="t" r="r" b="b"/>
            <a:pathLst>
              <a:path w="2480310" h="228600">
                <a:moveTo>
                  <a:pt x="2405195" y="75691"/>
                </a:moveTo>
                <a:lnTo>
                  <a:pt x="2327656" y="75691"/>
                </a:lnTo>
                <a:lnTo>
                  <a:pt x="2328164" y="151891"/>
                </a:lnTo>
                <a:lnTo>
                  <a:pt x="2302788" y="152088"/>
                </a:lnTo>
                <a:lnTo>
                  <a:pt x="2252599" y="228600"/>
                </a:lnTo>
                <a:lnTo>
                  <a:pt x="2480310" y="112522"/>
                </a:lnTo>
                <a:lnTo>
                  <a:pt x="2405195" y="75691"/>
                </a:lnTo>
                <a:close/>
              </a:path>
              <a:path w="2480310" h="228600">
                <a:moveTo>
                  <a:pt x="2302232" y="75888"/>
                </a:moveTo>
                <a:lnTo>
                  <a:pt x="0" y="93725"/>
                </a:lnTo>
                <a:lnTo>
                  <a:pt x="635" y="169925"/>
                </a:lnTo>
                <a:lnTo>
                  <a:pt x="2302788" y="152088"/>
                </a:lnTo>
                <a:lnTo>
                  <a:pt x="2327910" y="113791"/>
                </a:lnTo>
                <a:lnTo>
                  <a:pt x="2302232" y="75888"/>
                </a:lnTo>
                <a:close/>
              </a:path>
              <a:path w="2480310" h="228600">
                <a:moveTo>
                  <a:pt x="2327910" y="113791"/>
                </a:moveTo>
                <a:lnTo>
                  <a:pt x="2302788" y="152088"/>
                </a:lnTo>
                <a:lnTo>
                  <a:pt x="2328164" y="151891"/>
                </a:lnTo>
                <a:lnTo>
                  <a:pt x="2327910" y="113791"/>
                </a:lnTo>
                <a:close/>
              </a:path>
              <a:path w="2480310" h="228600">
                <a:moveTo>
                  <a:pt x="2327656" y="75691"/>
                </a:moveTo>
                <a:lnTo>
                  <a:pt x="2302232" y="75888"/>
                </a:lnTo>
                <a:lnTo>
                  <a:pt x="2327910" y="113791"/>
                </a:lnTo>
                <a:lnTo>
                  <a:pt x="2327656" y="75691"/>
                </a:lnTo>
                <a:close/>
              </a:path>
              <a:path w="2480310" h="228600">
                <a:moveTo>
                  <a:pt x="2250821" y="0"/>
                </a:moveTo>
                <a:lnTo>
                  <a:pt x="2302232" y="75888"/>
                </a:lnTo>
                <a:lnTo>
                  <a:pt x="2405195" y="75691"/>
                </a:lnTo>
                <a:lnTo>
                  <a:pt x="2250821" y="0"/>
                </a:lnTo>
                <a:close/>
              </a:path>
            </a:pathLst>
          </a:custGeom>
          <a:solidFill>
            <a:srgbClr val="4F6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05938" y="3445890"/>
            <a:ext cx="1305560" cy="417195"/>
          </a:xfrm>
          <a:custGeom>
            <a:avLst/>
            <a:gdLst/>
            <a:ahLst/>
            <a:cxnLst/>
            <a:rect l="l" t="t" r="r" b="b"/>
            <a:pathLst>
              <a:path w="1305560" h="417195">
                <a:moveTo>
                  <a:pt x="1154292" y="186781"/>
                </a:moveTo>
                <a:lnTo>
                  <a:pt x="1109852" y="220726"/>
                </a:lnTo>
                <a:lnTo>
                  <a:pt x="1046607" y="259715"/>
                </a:lnTo>
                <a:lnTo>
                  <a:pt x="998092" y="283083"/>
                </a:lnTo>
                <a:lnTo>
                  <a:pt x="1028826" y="352806"/>
                </a:lnTo>
                <a:lnTo>
                  <a:pt x="1084834" y="325628"/>
                </a:lnTo>
                <a:lnTo>
                  <a:pt x="1120521" y="304927"/>
                </a:lnTo>
                <a:lnTo>
                  <a:pt x="1155064" y="282067"/>
                </a:lnTo>
                <a:lnTo>
                  <a:pt x="1188720" y="257175"/>
                </a:lnTo>
                <a:lnTo>
                  <a:pt x="1214875" y="235327"/>
                </a:lnTo>
                <a:lnTo>
                  <a:pt x="1204109" y="193889"/>
                </a:lnTo>
                <a:lnTo>
                  <a:pt x="1154292" y="186781"/>
                </a:lnTo>
                <a:close/>
              </a:path>
              <a:path w="1305560" h="417195">
                <a:moveTo>
                  <a:pt x="1282262" y="165989"/>
                </a:moveTo>
                <a:lnTo>
                  <a:pt x="1178052" y="165989"/>
                </a:lnTo>
                <a:lnTo>
                  <a:pt x="1230122" y="221742"/>
                </a:lnTo>
                <a:lnTo>
                  <a:pt x="1221104" y="230124"/>
                </a:lnTo>
                <a:lnTo>
                  <a:pt x="1214875" y="235327"/>
                </a:lnTo>
                <a:lnTo>
                  <a:pt x="1238631" y="326771"/>
                </a:lnTo>
                <a:lnTo>
                  <a:pt x="1282262" y="165989"/>
                </a:lnTo>
                <a:close/>
              </a:path>
              <a:path w="1305560" h="417195">
                <a:moveTo>
                  <a:pt x="1204109" y="193889"/>
                </a:moveTo>
                <a:lnTo>
                  <a:pt x="1214875" y="235327"/>
                </a:lnTo>
                <a:lnTo>
                  <a:pt x="1221104" y="230124"/>
                </a:lnTo>
                <a:lnTo>
                  <a:pt x="1230122" y="221742"/>
                </a:lnTo>
                <a:lnTo>
                  <a:pt x="1204109" y="193889"/>
                </a:lnTo>
                <a:close/>
              </a:path>
              <a:path w="1305560" h="417195">
                <a:moveTo>
                  <a:pt x="1178052" y="165989"/>
                </a:moveTo>
                <a:lnTo>
                  <a:pt x="1169162" y="174498"/>
                </a:lnTo>
                <a:lnTo>
                  <a:pt x="1154292" y="186781"/>
                </a:lnTo>
                <a:lnTo>
                  <a:pt x="1204018" y="193792"/>
                </a:lnTo>
                <a:lnTo>
                  <a:pt x="1178052" y="165989"/>
                </a:lnTo>
                <a:close/>
              </a:path>
              <a:path w="1305560" h="417195">
                <a:moveTo>
                  <a:pt x="1305560" y="80137"/>
                </a:moveTo>
                <a:lnTo>
                  <a:pt x="1068070" y="174625"/>
                </a:lnTo>
                <a:lnTo>
                  <a:pt x="1154292" y="186781"/>
                </a:lnTo>
                <a:lnTo>
                  <a:pt x="1169162" y="174498"/>
                </a:lnTo>
                <a:lnTo>
                  <a:pt x="1178052" y="165989"/>
                </a:lnTo>
                <a:lnTo>
                  <a:pt x="1282262" y="165989"/>
                </a:lnTo>
                <a:lnTo>
                  <a:pt x="1305560" y="80137"/>
                </a:lnTo>
                <a:close/>
              </a:path>
              <a:path w="1305560" h="417195">
                <a:moveTo>
                  <a:pt x="930783" y="308483"/>
                </a:moveTo>
                <a:lnTo>
                  <a:pt x="875029" y="323850"/>
                </a:lnTo>
                <a:lnTo>
                  <a:pt x="802386" y="336169"/>
                </a:lnTo>
                <a:lnTo>
                  <a:pt x="728090" y="340741"/>
                </a:lnTo>
                <a:lnTo>
                  <a:pt x="717673" y="340741"/>
                </a:lnTo>
                <a:lnTo>
                  <a:pt x="716534" y="416687"/>
                </a:lnTo>
                <a:lnTo>
                  <a:pt x="772160" y="415290"/>
                </a:lnTo>
                <a:lnTo>
                  <a:pt x="813181" y="411480"/>
                </a:lnTo>
                <a:lnTo>
                  <a:pt x="853694" y="405638"/>
                </a:lnTo>
                <a:lnTo>
                  <a:pt x="893826" y="397637"/>
                </a:lnTo>
                <a:lnTo>
                  <a:pt x="933450" y="387477"/>
                </a:lnTo>
                <a:lnTo>
                  <a:pt x="953642" y="381127"/>
                </a:lnTo>
                <a:lnTo>
                  <a:pt x="940934" y="340741"/>
                </a:lnTo>
                <a:lnTo>
                  <a:pt x="728090" y="340741"/>
                </a:lnTo>
                <a:lnTo>
                  <a:pt x="717676" y="340487"/>
                </a:lnTo>
                <a:lnTo>
                  <a:pt x="940854" y="340487"/>
                </a:lnTo>
                <a:lnTo>
                  <a:pt x="930783" y="308483"/>
                </a:lnTo>
                <a:close/>
              </a:path>
              <a:path w="1305560" h="417195">
                <a:moveTo>
                  <a:pt x="433450" y="283972"/>
                </a:moveTo>
                <a:lnTo>
                  <a:pt x="406273" y="355092"/>
                </a:lnTo>
                <a:lnTo>
                  <a:pt x="481202" y="381381"/>
                </a:lnTo>
                <a:lnTo>
                  <a:pt x="522732" y="392684"/>
                </a:lnTo>
                <a:lnTo>
                  <a:pt x="564261" y="401828"/>
                </a:lnTo>
                <a:lnTo>
                  <a:pt x="606044" y="408813"/>
                </a:lnTo>
                <a:lnTo>
                  <a:pt x="636524" y="412369"/>
                </a:lnTo>
                <a:lnTo>
                  <a:pt x="645413" y="336677"/>
                </a:lnTo>
                <a:lnTo>
                  <a:pt x="614934" y="333121"/>
                </a:lnTo>
                <a:lnTo>
                  <a:pt x="577088" y="326644"/>
                </a:lnTo>
                <a:lnTo>
                  <a:pt x="538988" y="318262"/>
                </a:lnTo>
                <a:lnTo>
                  <a:pt x="501269" y="307848"/>
                </a:lnTo>
                <a:lnTo>
                  <a:pt x="463676" y="295529"/>
                </a:lnTo>
                <a:lnTo>
                  <a:pt x="433450" y="283972"/>
                </a:lnTo>
                <a:close/>
              </a:path>
              <a:path w="1305560" h="417195">
                <a:moveTo>
                  <a:pt x="185674" y="131953"/>
                </a:moveTo>
                <a:lnTo>
                  <a:pt x="136651" y="190373"/>
                </a:lnTo>
                <a:lnTo>
                  <a:pt x="164211" y="213487"/>
                </a:lnTo>
                <a:lnTo>
                  <a:pt x="201675" y="241935"/>
                </a:lnTo>
                <a:lnTo>
                  <a:pt x="239903" y="268351"/>
                </a:lnTo>
                <a:lnTo>
                  <a:pt x="278764" y="292608"/>
                </a:lnTo>
                <a:lnTo>
                  <a:pt x="318388" y="314706"/>
                </a:lnTo>
                <a:lnTo>
                  <a:pt x="333501" y="322199"/>
                </a:lnTo>
                <a:lnTo>
                  <a:pt x="367538" y="254000"/>
                </a:lnTo>
                <a:lnTo>
                  <a:pt x="352425" y="246507"/>
                </a:lnTo>
                <a:lnTo>
                  <a:pt x="315975" y="226060"/>
                </a:lnTo>
                <a:lnTo>
                  <a:pt x="280288" y="203708"/>
                </a:lnTo>
                <a:lnTo>
                  <a:pt x="244982" y="179197"/>
                </a:lnTo>
                <a:lnTo>
                  <a:pt x="210438" y="152781"/>
                </a:lnTo>
                <a:lnTo>
                  <a:pt x="185674" y="131953"/>
                </a:lnTo>
                <a:close/>
              </a:path>
              <a:path w="1305560" h="417195">
                <a:moveTo>
                  <a:pt x="58547" y="0"/>
                </a:moveTo>
                <a:lnTo>
                  <a:pt x="0" y="48768"/>
                </a:lnTo>
                <a:lnTo>
                  <a:pt x="29718" y="84455"/>
                </a:lnTo>
                <a:lnTo>
                  <a:pt x="60960" y="118745"/>
                </a:lnTo>
                <a:lnTo>
                  <a:pt x="78359" y="136144"/>
                </a:lnTo>
                <a:lnTo>
                  <a:pt x="132334" y="82423"/>
                </a:lnTo>
                <a:lnTo>
                  <a:pt x="115062" y="65024"/>
                </a:lnTo>
                <a:lnTo>
                  <a:pt x="86106" y="33147"/>
                </a:lnTo>
                <a:lnTo>
                  <a:pt x="58547" y="0"/>
                </a:lnTo>
                <a:close/>
              </a:path>
            </a:pathLst>
          </a:custGeom>
          <a:solidFill>
            <a:srgbClr val="4F6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50204" y="3227832"/>
            <a:ext cx="569595" cy="266700"/>
          </a:xfrm>
          <a:custGeom>
            <a:avLst/>
            <a:gdLst/>
            <a:ahLst/>
            <a:cxnLst/>
            <a:rect l="l" t="t" r="r" b="b"/>
            <a:pathLst>
              <a:path w="569595" h="266700">
                <a:moveTo>
                  <a:pt x="485394" y="86105"/>
                </a:moveTo>
                <a:lnTo>
                  <a:pt x="390525" y="86105"/>
                </a:lnTo>
                <a:lnTo>
                  <a:pt x="393319" y="175005"/>
                </a:lnTo>
                <a:lnTo>
                  <a:pt x="363662" y="175931"/>
                </a:lnTo>
                <a:lnTo>
                  <a:pt x="307213" y="266572"/>
                </a:lnTo>
                <a:lnTo>
                  <a:pt x="569595" y="124967"/>
                </a:lnTo>
                <a:lnTo>
                  <a:pt x="485394" y="86105"/>
                </a:lnTo>
                <a:close/>
              </a:path>
              <a:path w="569595" h="266700">
                <a:moveTo>
                  <a:pt x="360894" y="87040"/>
                </a:moveTo>
                <a:lnTo>
                  <a:pt x="0" y="98425"/>
                </a:lnTo>
                <a:lnTo>
                  <a:pt x="2794" y="187197"/>
                </a:lnTo>
                <a:lnTo>
                  <a:pt x="363662" y="175931"/>
                </a:lnTo>
                <a:lnTo>
                  <a:pt x="391922" y="130555"/>
                </a:lnTo>
                <a:lnTo>
                  <a:pt x="360894" y="87040"/>
                </a:lnTo>
                <a:close/>
              </a:path>
              <a:path w="569595" h="266700">
                <a:moveTo>
                  <a:pt x="391922" y="130555"/>
                </a:moveTo>
                <a:lnTo>
                  <a:pt x="363662" y="175931"/>
                </a:lnTo>
                <a:lnTo>
                  <a:pt x="393319" y="175005"/>
                </a:lnTo>
                <a:lnTo>
                  <a:pt x="391922" y="130555"/>
                </a:lnTo>
                <a:close/>
              </a:path>
              <a:path w="569595" h="266700">
                <a:moveTo>
                  <a:pt x="390525" y="86105"/>
                </a:moveTo>
                <a:lnTo>
                  <a:pt x="360894" y="87040"/>
                </a:lnTo>
                <a:lnTo>
                  <a:pt x="391922" y="130555"/>
                </a:lnTo>
                <a:lnTo>
                  <a:pt x="390525" y="86105"/>
                </a:lnTo>
                <a:close/>
              </a:path>
              <a:path w="569595" h="266700">
                <a:moveTo>
                  <a:pt x="298831" y="0"/>
                </a:moveTo>
                <a:lnTo>
                  <a:pt x="360894" y="87040"/>
                </a:lnTo>
                <a:lnTo>
                  <a:pt x="390525" y="86105"/>
                </a:lnTo>
                <a:lnTo>
                  <a:pt x="485394" y="86105"/>
                </a:lnTo>
                <a:lnTo>
                  <a:pt x="298831" y="0"/>
                </a:lnTo>
                <a:close/>
              </a:path>
            </a:pathLst>
          </a:custGeom>
          <a:solidFill>
            <a:srgbClr val="4F6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28700" y="3518661"/>
            <a:ext cx="2702560" cy="3043555"/>
          </a:xfrm>
          <a:custGeom>
            <a:avLst/>
            <a:gdLst/>
            <a:ahLst/>
            <a:cxnLst/>
            <a:rect l="l" t="t" r="r" b="b"/>
            <a:pathLst>
              <a:path w="2702560" h="3043554">
                <a:moveTo>
                  <a:pt x="2626105" y="2890786"/>
                </a:moveTo>
                <a:lnTo>
                  <a:pt x="2549905" y="2890786"/>
                </a:lnTo>
                <a:lnTo>
                  <a:pt x="2549905" y="2966986"/>
                </a:lnTo>
                <a:lnTo>
                  <a:pt x="2524505" y="2966986"/>
                </a:lnTo>
                <a:lnTo>
                  <a:pt x="2473705" y="3043186"/>
                </a:lnTo>
                <a:lnTo>
                  <a:pt x="2626105" y="2966986"/>
                </a:lnTo>
                <a:lnTo>
                  <a:pt x="2549905" y="2966986"/>
                </a:lnTo>
                <a:lnTo>
                  <a:pt x="2626109" y="2966985"/>
                </a:lnTo>
                <a:lnTo>
                  <a:pt x="2702305" y="2928886"/>
                </a:lnTo>
                <a:lnTo>
                  <a:pt x="2626105" y="2890786"/>
                </a:lnTo>
                <a:close/>
              </a:path>
              <a:path w="2702560" h="3043554">
                <a:moveTo>
                  <a:pt x="2549905" y="2928886"/>
                </a:moveTo>
                <a:lnTo>
                  <a:pt x="2524507" y="2966985"/>
                </a:lnTo>
                <a:lnTo>
                  <a:pt x="2549905" y="2966986"/>
                </a:lnTo>
                <a:lnTo>
                  <a:pt x="2549905" y="2928886"/>
                </a:lnTo>
                <a:close/>
              </a:path>
              <a:path w="2702560" h="3043554">
                <a:moveTo>
                  <a:pt x="76200" y="0"/>
                </a:moveTo>
                <a:lnTo>
                  <a:pt x="0" y="0"/>
                </a:lnTo>
                <a:lnTo>
                  <a:pt x="0" y="2928886"/>
                </a:lnTo>
                <a:lnTo>
                  <a:pt x="20963" y="2962923"/>
                </a:lnTo>
                <a:lnTo>
                  <a:pt x="2524507" y="2966985"/>
                </a:lnTo>
                <a:lnTo>
                  <a:pt x="2549905" y="2928886"/>
                </a:lnTo>
                <a:lnTo>
                  <a:pt x="76200" y="2928886"/>
                </a:lnTo>
                <a:lnTo>
                  <a:pt x="38100" y="2890786"/>
                </a:lnTo>
                <a:lnTo>
                  <a:pt x="76200" y="2890786"/>
                </a:lnTo>
                <a:lnTo>
                  <a:pt x="76200" y="0"/>
                </a:lnTo>
                <a:close/>
              </a:path>
              <a:path w="2702560" h="3043554">
                <a:moveTo>
                  <a:pt x="76200" y="2890786"/>
                </a:moveTo>
                <a:lnTo>
                  <a:pt x="38100" y="2890786"/>
                </a:lnTo>
                <a:lnTo>
                  <a:pt x="76200" y="2928886"/>
                </a:lnTo>
                <a:lnTo>
                  <a:pt x="76200" y="2890786"/>
                </a:lnTo>
                <a:close/>
              </a:path>
              <a:path w="2702560" h="3043554">
                <a:moveTo>
                  <a:pt x="2524505" y="2890786"/>
                </a:moveTo>
                <a:lnTo>
                  <a:pt x="76200" y="2890786"/>
                </a:lnTo>
                <a:lnTo>
                  <a:pt x="76200" y="2928886"/>
                </a:lnTo>
                <a:lnTo>
                  <a:pt x="2549905" y="2928886"/>
                </a:lnTo>
                <a:lnTo>
                  <a:pt x="2524505" y="2890786"/>
                </a:lnTo>
                <a:close/>
              </a:path>
              <a:path w="2702560" h="3043554">
                <a:moveTo>
                  <a:pt x="2473705" y="2814586"/>
                </a:moveTo>
                <a:lnTo>
                  <a:pt x="2549905" y="2928886"/>
                </a:lnTo>
                <a:lnTo>
                  <a:pt x="2549905" y="2890786"/>
                </a:lnTo>
                <a:lnTo>
                  <a:pt x="2626105" y="2890786"/>
                </a:lnTo>
                <a:lnTo>
                  <a:pt x="2473705" y="2814586"/>
                </a:lnTo>
                <a:close/>
              </a:path>
            </a:pathLst>
          </a:custGeom>
          <a:solidFill>
            <a:srgbClr val="4F6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905884" y="1504116"/>
            <a:ext cx="9271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Sucrose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85153" y="1504116"/>
            <a:ext cx="558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Loss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44333" y="1302258"/>
            <a:ext cx="2018068" cy="14571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00022" y="4041013"/>
            <a:ext cx="404495" cy="567055"/>
          </a:xfrm>
          <a:custGeom>
            <a:avLst/>
            <a:gdLst/>
            <a:ahLst/>
            <a:cxnLst/>
            <a:rect l="l" t="t" r="r" b="b"/>
            <a:pathLst>
              <a:path w="404494" h="567054">
                <a:moveTo>
                  <a:pt x="136525" y="135255"/>
                </a:moveTo>
                <a:lnTo>
                  <a:pt x="96883" y="139569"/>
                </a:lnTo>
                <a:lnTo>
                  <a:pt x="94233" y="157861"/>
                </a:lnTo>
                <a:lnTo>
                  <a:pt x="92582" y="176275"/>
                </a:lnTo>
                <a:lnTo>
                  <a:pt x="92120" y="193029"/>
                </a:lnTo>
                <a:lnTo>
                  <a:pt x="92124" y="196469"/>
                </a:lnTo>
                <a:lnTo>
                  <a:pt x="96392" y="249174"/>
                </a:lnTo>
                <a:lnTo>
                  <a:pt x="109600" y="302641"/>
                </a:lnTo>
                <a:lnTo>
                  <a:pt x="130682" y="353822"/>
                </a:lnTo>
                <a:lnTo>
                  <a:pt x="159003" y="401955"/>
                </a:lnTo>
                <a:lnTo>
                  <a:pt x="182117" y="432307"/>
                </a:lnTo>
                <a:lnTo>
                  <a:pt x="208025" y="460501"/>
                </a:lnTo>
                <a:lnTo>
                  <a:pt x="236727" y="486791"/>
                </a:lnTo>
                <a:lnTo>
                  <a:pt x="267969" y="510667"/>
                </a:lnTo>
                <a:lnTo>
                  <a:pt x="301751" y="532130"/>
                </a:lnTo>
                <a:lnTo>
                  <a:pt x="338327" y="550799"/>
                </a:lnTo>
                <a:lnTo>
                  <a:pt x="376808" y="566547"/>
                </a:lnTo>
                <a:lnTo>
                  <a:pt x="403986" y="495426"/>
                </a:lnTo>
                <a:lnTo>
                  <a:pt x="387603" y="489204"/>
                </a:lnTo>
                <a:lnTo>
                  <a:pt x="371475" y="482219"/>
                </a:lnTo>
                <a:lnTo>
                  <a:pt x="326644" y="458216"/>
                </a:lnTo>
                <a:lnTo>
                  <a:pt x="286638" y="429132"/>
                </a:lnTo>
                <a:lnTo>
                  <a:pt x="251967" y="396367"/>
                </a:lnTo>
                <a:lnTo>
                  <a:pt x="222757" y="360172"/>
                </a:lnTo>
                <a:lnTo>
                  <a:pt x="199516" y="321182"/>
                </a:lnTo>
                <a:lnTo>
                  <a:pt x="182498" y="280543"/>
                </a:lnTo>
                <a:lnTo>
                  <a:pt x="171957" y="239013"/>
                </a:lnTo>
                <a:lnTo>
                  <a:pt x="168275" y="196469"/>
                </a:lnTo>
                <a:lnTo>
                  <a:pt x="168337" y="193029"/>
                </a:lnTo>
                <a:lnTo>
                  <a:pt x="136525" y="135255"/>
                </a:lnTo>
                <a:close/>
              </a:path>
              <a:path w="404494" h="567054">
                <a:moveTo>
                  <a:pt x="204852" y="127762"/>
                </a:moveTo>
                <a:lnTo>
                  <a:pt x="99186" y="127762"/>
                </a:lnTo>
                <a:lnTo>
                  <a:pt x="173862" y="142748"/>
                </a:lnTo>
                <a:lnTo>
                  <a:pt x="171576" y="154431"/>
                </a:lnTo>
                <a:lnTo>
                  <a:pt x="169671" y="168401"/>
                </a:lnTo>
                <a:lnTo>
                  <a:pt x="168528" y="182499"/>
                </a:lnTo>
                <a:lnTo>
                  <a:pt x="168337" y="193029"/>
                </a:lnTo>
                <a:lnTo>
                  <a:pt x="202819" y="255650"/>
                </a:lnTo>
                <a:lnTo>
                  <a:pt x="204852" y="127762"/>
                </a:lnTo>
                <a:close/>
              </a:path>
              <a:path w="404494" h="567054">
                <a:moveTo>
                  <a:pt x="136525" y="135255"/>
                </a:moveTo>
                <a:lnTo>
                  <a:pt x="168337" y="193029"/>
                </a:lnTo>
                <a:lnTo>
                  <a:pt x="168528" y="182499"/>
                </a:lnTo>
                <a:lnTo>
                  <a:pt x="169671" y="168401"/>
                </a:lnTo>
                <a:lnTo>
                  <a:pt x="171576" y="154431"/>
                </a:lnTo>
                <a:lnTo>
                  <a:pt x="173862" y="142748"/>
                </a:lnTo>
                <a:lnTo>
                  <a:pt x="136525" y="135255"/>
                </a:lnTo>
                <a:close/>
              </a:path>
              <a:path w="404494" h="567054">
                <a:moveTo>
                  <a:pt x="206882" y="0"/>
                </a:moveTo>
                <a:lnTo>
                  <a:pt x="0" y="150113"/>
                </a:lnTo>
                <a:lnTo>
                  <a:pt x="96883" y="139569"/>
                </a:lnTo>
                <a:lnTo>
                  <a:pt x="99186" y="127762"/>
                </a:lnTo>
                <a:lnTo>
                  <a:pt x="204852" y="127762"/>
                </a:lnTo>
                <a:lnTo>
                  <a:pt x="206882" y="0"/>
                </a:lnTo>
                <a:close/>
              </a:path>
              <a:path w="404494" h="567054">
                <a:moveTo>
                  <a:pt x="99186" y="127762"/>
                </a:moveTo>
                <a:lnTo>
                  <a:pt x="96883" y="139569"/>
                </a:lnTo>
                <a:lnTo>
                  <a:pt x="136525" y="135255"/>
                </a:lnTo>
                <a:lnTo>
                  <a:pt x="99186" y="127762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85966" y="4343400"/>
            <a:ext cx="2075180" cy="2324100"/>
          </a:xfrm>
          <a:custGeom>
            <a:avLst/>
            <a:gdLst/>
            <a:ahLst/>
            <a:cxnLst/>
            <a:rect l="l" t="t" r="r" b="b"/>
            <a:pathLst>
              <a:path w="2075179" h="2324100">
                <a:moveTo>
                  <a:pt x="20066" y="2083803"/>
                </a:moveTo>
                <a:lnTo>
                  <a:pt x="0" y="2157298"/>
                </a:lnTo>
                <a:lnTo>
                  <a:pt x="205867" y="2213076"/>
                </a:lnTo>
                <a:lnTo>
                  <a:pt x="308229" y="2239187"/>
                </a:lnTo>
                <a:lnTo>
                  <a:pt x="359410" y="2251506"/>
                </a:lnTo>
                <a:lnTo>
                  <a:pt x="410210" y="2263127"/>
                </a:lnTo>
                <a:lnTo>
                  <a:pt x="460629" y="2274087"/>
                </a:lnTo>
                <a:lnTo>
                  <a:pt x="510921" y="2284196"/>
                </a:lnTo>
                <a:lnTo>
                  <a:pt x="560959" y="2293378"/>
                </a:lnTo>
                <a:lnTo>
                  <a:pt x="610362" y="2301582"/>
                </a:lnTo>
                <a:lnTo>
                  <a:pt x="659511" y="2308656"/>
                </a:lnTo>
                <a:lnTo>
                  <a:pt x="708406" y="2314498"/>
                </a:lnTo>
                <a:lnTo>
                  <a:pt x="756538" y="2319070"/>
                </a:lnTo>
                <a:lnTo>
                  <a:pt x="804290" y="2322207"/>
                </a:lnTo>
                <a:lnTo>
                  <a:pt x="851535" y="2323884"/>
                </a:lnTo>
                <a:lnTo>
                  <a:pt x="898271" y="2323909"/>
                </a:lnTo>
                <a:lnTo>
                  <a:pt x="944244" y="2322258"/>
                </a:lnTo>
                <a:lnTo>
                  <a:pt x="989711" y="2318740"/>
                </a:lnTo>
                <a:lnTo>
                  <a:pt x="1034414" y="2313343"/>
                </a:lnTo>
                <a:lnTo>
                  <a:pt x="1078357" y="2305939"/>
                </a:lnTo>
                <a:lnTo>
                  <a:pt x="1121664" y="2296325"/>
                </a:lnTo>
                <a:lnTo>
                  <a:pt x="1164082" y="2284488"/>
                </a:lnTo>
                <a:lnTo>
                  <a:pt x="1206246" y="2270137"/>
                </a:lnTo>
                <a:lnTo>
                  <a:pt x="1246759" y="2253373"/>
                </a:lnTo>
                <a:lnTo>
                  <a:pt x="1258831" y="2247734"/>
                </a:lnTo>
                <a:lnTo>
                  <a:pt x="854202" y="2247734"/>
                </a:lnTo>
                <a:lnTo>
                  <a:pt x="809243" y="2246172"/>
                </a:lnTo>
                <a:lnTo>
                  <a:pt x="763778" y="2243213"/>
                </a:lnTo>
                <a:lnTo>
                  <a:pt x="717423" y="2238832"/>
                </a:lnTo>
                <a:lnTo>
                  <a:pt x="670433" y="2233231"/>
                </a:lnTo>
                <a:lnTo>
                  <a:pt x="622808" y="2226411"/>
                </a:lnTo>
                <a:lnTo>
                  <a:pt x="574675" y="2218423"/>
                </a:lnTo>
                <a:lnTo>
                  <a:pt x="526034" y="2209495"/>
                </a:lnTo>
                <a:lnTo>
                  <a:pt x="476885" y="2199614"/>
                </a:lnTo>
                <a:lnTo>
                  <a:pt x="427228" y="2188845"/>
                </a:lnTo>
                <a:lnTo>
                  <a:pt x="377317" y="2177427"/>
                </a:lnTo>
                <a:lnTo>
                  <a:pt x="327152" y="2165350"/>
                </a:lnTo>
                <a:lnTo>
                  <a:pt x="225552" y="2139467"/>
                </a:lnTo>
                <a:lnTo>
                  <a:pt x="20066" y="2083803"/>
                </a:lnTo>
                <a:close/>
              </a:path>
              <a:path w="2075179" h="2324100">
                <a:moveTo>
                  <a:pt x="1971421" y="151130"/>
                </a:moveTo>
                <a:lnTo>
                  <a:pt x="1930400" y="171344"/>
                </a:lnTo>
                <a:lnTo>
                  <a:pt x="1911477" y="315594"/>
                </a:lnTo>
                <a:lnTo>
                  <a:pt x="1889760" y="473837"/>
                </a:lnTo>
                <a:lnTo>
                  <a:pt x="1866900" y="629666"/>
                </a:lnTo>
                <a:lnTo>
                  <a:pt x="1843024" y="782447"/>
                </a:lnTo>
                <a:lnTo>
                  <a:pt x="1817369" y="931544"/>
                </a:lnTo>
                <a:lnTo>
                  <a:pt x="1789938" y="1075944"/>
                </a:lnTo>
                <a:lnTo>
                  <a:pt x="1760347" y="1215263"/>
                </a:lnTo>
                <a:lnTo>
                  <a:pt x="1744472" y="1282585"/>
                </a:lnTo>
                <a:lnTo>
                  <a:pt x="1728215" y="1348206"/>
                </a:lnTo>
                <a:lnTo>
                  <a:pt x="1711071" y="1412265"/>
                </a:lnTo>
                <a:lnTo>
                  <a:pt x="1693290" y="1474355"/>
                </a:lnTo>
                <a:lnTo>
                  <a:pt x="1674622" y="1534528"/>
                </a:lnTo>
                <a:lnTo>
                  <a:pt x="1655190" y="1592846"/>
                </a:lnTo>
                <a:lnTo>
                  <a:pt x="1635125" y="1648866"/>
                </a:lnTo>
                <a:lnTo>
                  <a:pt x="1614042" y="1702714"/>
                </a:lnTo>
                <a:lnTo>
                  <a:pt x="1592072" y="1754339"/>
                </a:lnTo>
                <a:lnTo>
                  <a:pt x="1569212" y="1803488"/>
                </a:lnTo>
                <a:lnTo>
                  <a:pt x="1545463" y="1850085"/>
                </a:lnTo>
                <a:lnTo>
                  <a:pt x="1520698" y="1894141"/>
                </a:lnTo>
                <a:lnTo>
                  <a:pt x="1495171" y="1935467"/>
                </a:lnTo>
                <a:lnTo>
                  <a:pt x="1468374" y="1974062"/>
                </a:lnTo>
                <a:lnTo>
                  <a:pt x="1440814" y="2009813"/>
                </a:lnTo>
                <a:lnTo>
                  <a:pt x="1411732" y="2043049"/>
                </a:lnTo>
                <a:lnTo>
                  <a:pt x="1382014" y="2072894"/>
                </a:lnTo>
                <a:lnTo>
                  <a:pt x="1351280" y="2100033"/>
                </a:lnTo>
                <a:lnTo>
                  <a:pt x="1319022" y="2124595"/>
                </a:lnTo>
                <a:lnTo>
                  <a:pt x="1286002" y="2146566"/>
                </a:lnTo>
                <a:lnTo>
                  <a:pt x="1251839" y="2166112"/>
                </a:lnTo>
                <a:lnTo>
                  <a:pt x="1216660" y="2183371"/>
                </a:lnTo>
                <a:lnTo>
                  <a:pt x="1180464" y="2198420"/>
                </a:lnTo>
                <a:lnTo>
                  <a:pt x="1143508" y="2211120"/>
                </a:lnTo>
                <a:lnTo>
                  <a:pt x="1105154" y="2221953"/>
                </a:lnTo>
                <a:lnTo>
                  <a:pt x="1065784" y="2230805"/>
                </a:lnTo>
                <a:lnTo>
                  <a:pt x="1025143" y="2237701"/>
                </a:lnTo>
                <a:lnTo>
                  <a:pt x="983741" y="2242769"/>
                </a:lnTo>
                <a:lnTo>
                  <a:pt x="941578" y="2246109"/>
                </a:lnTo>
                <a:lnTo>
                  <a:pt x="898271" y="2247709"/>
                </a:lnTo>
                <a:lnTo>
                  <a:pt x="854202" y="2247734"/>
                </a:lnTo>
                <a:lnTo>
                  <a:pt x="1258831" y="2247734"/>
                </a:lnTo>
                <a:lnTo>
                  <a:pt x="1305687" y="2223503"/>
                </a:lnTo>
                <a:lnTo>
                  <a:pt x="1343787" y="2200071"/>
                </a:lnTo>
                <a:lnTo>
                  <a:pt x="1380489" y="2173960"/>
                </a:lnTo>
                <a:lnTo>
                  <a:pt x="1416050" y="2144826"/>
                </a:lnTo>
                <a:lnTo>
                  <a:pt x="1449959" y="2113114"/>
                </a:lnTo>
                <a:lnTo>
                  <a:pt x="1498091" y="2060028"/>
                </a:lnTo>
                <a:lnTo>
                  <a:pt x="1528572" y="2020709"/>
                </a:lnTo>
                <a:lnTo>
                  <a:pt x="1557655" y="1978926"/>
                </a:lnTo>
                <a:lnTo>
                  <a:pt x="1585467" y="1934337"/>
                </a:lnTo>
                <a:lnTo>
                  <a:pt x="1611884" y="1887524"/>
                </a:lnTo>
                <a:lnTo>
                  <a:pt x="1637157" y="1838109"/>
                </a:lnTo>
                <a:lnTo>
                  <a:pt x="1661160" y="1786470"/>
                </a:lnTo>
                <a:lnTo>
                  <a:pt x="1684147" y="1732572"/>
                </a:lnTo>
                <a:lnTo>
                  <a:pt x="1706117" y="1676692"/>
                </a:lnTo>
                <a:lnTo>
                  <a:pt x="1726946" y="1618589"/>
                </a:lnTo>
                <a:lnTo>
                  <a:pt x="1747012" y="1558620"/>
                </a:lnTo>
                <a:lnTo>
                  <a:pt x="1766062" y="1496872"/>
                </a:lnTo>
                <a:lnTo>
                  <a:pt x="1784350" y="1433233"/>
                </a:lnTo>
                <a:lnTo>
                  <a:pt x="1801876" y="1367942"/>
                </a:lnTo>
                <a:lnTo>
                  <a:pt x="1818513" y="1300975"/>
                </a:lnTo>
                <a:lnTo>
                  <a:pt x="1834514" y="1232662"/>
                </a:lnTo>
                <a:lnTo>
                  <a:pt x="1864487" y="1091819"/>
                </a:lnTo>
                <a:lnTo>
                  <a:pt x="1892300" y="945769"/>
                </a:lnTo>
                <a:lnTo>
                  <a:pt x="1918081" y="795401"/>
                </a:lnTo>
                <a:lnTo>
                  <a:pt x="1942211" y="641476"/>
                </a:lnTo>
                <a:lnTo>
                  <a:pt x="1965071" y="484758"/>
                </a:lnTo>
                <a:lnTo>
                  <a:pt x="1986914" y="326008"/>
                </a:lnTo>
                <a:lnTo>
                  <a:pt x="2005950" y="181295"/>
                </a:lnTo>
                <a:lnTo>
                  <a:pt x="1971421" y="151130"/>
                </a:lnTo>
                <a:close/>
              </a:path>
              <a:path w="2075179" h="2324100">
                <a:moveTo>
                  <a:pt x="2041880" y="146176"/>
                </a:moveTo>
                <a:lnTo>
                  <a:pt x="1933702" y="146176"/>
                </a:lnTo>
                <a:lnTo>
                  <a:pt x="2009266" y="156082"/>
                </a:lnTo>
                <a:lnTo>
                  <a:pt x="2005950" y="181295"/>
                </a:lnTo>
                <a:lnTo>
                  <a:pt x="2074926" y="241554"/>
                </a:lnTo>
                <a:lnTo>
                  <a:pt x="2041880" y="146176"/>
                </a:lnTo>
                <a:close/>
              </a:path>
              <a:path w="2075179" h="2324100">
                <a:moveTo>
                  <a:pt x="1991233" y="0"/>
                </a:moveTo>
                <a:lnTo>
                  <a:pt x="1848231" y="211836"/>
                </a:lnTo>
                <a:lnTo>
                  <a:pt x="1930400" y="171344"/>
                </a:lnTo>
                <a:lnTo>
                  <a:pt x="1933702" y="146176"/>
                </a:lnTo>
                <a:lnTo>
                  <a:pt x="2041880" y="146176"/>
                </a:lnTo>
                <a:lnTo>
                  <a:pt x="1991233" y="0"/>
                </a:lnTo>
                <a:close/>
              </a:path>
              <a:path w="2075179" h="2324100">
                <a:moveTo>
                  <a:pt x="1971484" y="151130"/>
                </a:moveTo>
                <a:lnTo>
                  <a:pt x="2005950" y="181295"/>
                </a:lnTo>
                <a:lnTo>
                  <a:pt x="2009266" y="156082"/>
                </a:lnTo>
                <a:lnTo>
                  <a:pt x="1971484" y="151130"/>
                </a:lnTo>
                <a:close/>
              </a:path>
              <a:path w="2075179" h="2324100">
                <a:moveTo>
                  <a:pt x="1933702" y="146176"/>
                </a:moveTo>
                <a:lnTo>
                  <a:pt x="1930400" y="171344"/>
                </a:lnTo>
                <a:lnTo>
                  <a:pt x="1971421" y="151130"/>
                </a:lnTo>
                <a:lnTo>
                  <a:pt x="1933702" y="146176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4800" y="2985261"/>
            <a:ext cx="1524000" cy="533400"/>
          </a:xfrm>
          <a:custGeom>
            <a:avLst/>
            <a:gdLst/>
            <a:ahLst/>
            <a:cxnLst/>
            <a:rect l="l" t="t" r="r" b="b"/>
            <a:pathLst>
              <a:path w="1524000" h="533400">
                <a:moveTo>
                  <a:pt x="1435100" y="0"/>
                </a:moveTo>
                <a:lnTo>
                  <a:pt x="0" y="0"/>
                </a:lnTo>
                <a:lnTo>
                  <a:pt x="0" y="444500"/>
                </a:lnTo>
                <a:lnTo>
                  <a:pt x="88900" y="533400"/>
                </a:lnTo>
                <a:lnTo>
                  <a:pt x="1524000" y="533400"/>
                </a:lnTo>
                <a:lnTo>
                  <a:pt x="1524000" y="88900"/>
                </a:lnTo>
                <a:lnTo>
                  <a:pt x="14351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51484" y="3107721"/>
            <a:ext cx="12293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Suc</a:t>
            </a:r>
            <a:r>
              <a:rPr sz="2400" b="1" spc="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ose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024" rIns="0" bIns="0" rtlCol="0">
            <a:spAutoFit/>
          </a:bodyPr>
          <a:lstStyle/>
          <a:p>
            <a:pPr marL="91694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Sucro</a:t>
            </a:r>
            <a:r>
              <a:rPr sz="3600" spc="-15" dirty="0">
                <a:latin typeface="Arial"/>
                <a:cs typeface="Arial"/>
              </a:rPr>
              <a:t>s</a:t>
            </a:r>
            <a:r>
              <a:rPr sz="3600" dirty="0">
                <a:latin typeface="Arial"/>
                <a:cs typeface="Arial"/>
              </a:rPr>
              <a:t>e Inv</a:t>
            </a:r>
            <a:r>
              <a:rPr sz="3600" spc="-15" dirty="0">
                <a:latin typeface="Arial"/>
                <a:cs typeface="Arial"/>
              </a:rPr>
              <a:t>e</a:t>
            </a:r>
            <a:r>
              <a:rPr sz="3600" dirty="0">
                <a:latin typeface="Arial"/>
                <a:cs typeface="Arial"/>
              </a:rPr>
              <a:t>rsion </a:t>
            </a:r>
            <a:r>
              <a:rPr sz="3600" spc="-15" dirty="0">
                <a:latin typeface="Arial"/>
                <a:cs typeface="Arial"/>
              </a:rPr>
              <a:t>l</a:t>
            </a:r>
            <a:r>
              <a:rPr sz="3600" dirty="0">
                <a:latin typeface="Arial"/>
                <a:cs typeface="Arial"/>
              </a:rPr>
              <a:t>osses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996439" y="715009"/>
            <a:ext cx="5511800" cy="0"/>
          </a:xfrm>
          <a:custGeom>
            <a:avLst/>
            <a:gdLst/>
            <a:ahLst/>
            <a:cxnLst/>
            <a:rect l="l" t="t" r="r" b="b"/>
            <a:pathLst>
              <a:path w="5511800">
                <a:moveTo>
                  <a:pt x="0" y="0"/>
                </a:moveTo>
                <a:lnTo>
                  <a:pt x="5511800" y="0"/>
                </a:lnTo>
              </a:path>
            </a:pathLst>
          </a:custGeom>
          <a:ln w="49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92272" y="2553589"/>
            <a:ext cx="902969" cy="608330"/>
          </a:xfrm>
          <a:custGeom>
            <a:avLst/>
            <a:gdLst/>
            <a:ahLst/>
            <a:cxnLst/>
            <a:rect l="l" t="t" r="r" b="b"/>
            <a:pathLst>
              <a:path w="902970" h="608330">
                <a:moveTo>
                  <a:pt x="16255" y="0"/>
                </a:moveTo>
                <a:lnTo>
                  <a:pt x="0" y="74422"/>
                </a:lnTo>
                <a:lnTo>
                  <a:pt x="177291" y="113537"/>
                </a:lnTo>
                <a:lnTo>
                  <a:pt x="221995" y="124078"/>
                </a:lnTo>
                <a:lnTo>
                  <a:pt x="240411" y="50164"/>
                </a:lnTo>
                <a:lnTo>
                  <a:pt x="237870" y="49530"/>
                </a:lnTo>
                <a:lnTo>
                  <a:pt x="105410" y="19303"/>
                </a:lnTo>
                <a:lnTo>
                  <a:pt x="16255" y="0"/>
                </a:lnTo>
                <a:close/>
              </a:path>
              <a:path w="902970" h="608330">
                <a:moveTo>
                  <a:pt x="314705" y="69087"/>
                </a:moveTo>
                <a:lnTo>
                  <a:pt x="295401" y="142875"/>
                </a:lnTo>
                <a:lnTo>
                  <a:pt x="304164" y="145161"/>
                </a:lnTo>
                <a:lnTo>
                  <a:pt x="344550" y="156463"/>
                </a:lnTo>
                <a:lnTo>
                  <a:pt x="383666" y="168401"/>
                </a:lnTo>
                <a:lnTo>
                  <a:pt x="421766" y="180721"/>
                </a:lnTo>
                <a:lnTo>
                  <a:pt x="458215" y="193801"/>
                </a:lnTo>
                <a:lnTo>
                  <a:pt x="506602" y="213233"/>
                </a:lnTo>
                <a:lnTo>
                  <a:pt x="536828" y="143256"/>
                </a:lnTo>
                <a:lnTo>
                  <a:pt x="483869" y="122047"/>
                </a:lnTo>
                <a:lnTo>
                  <a:pt x="445388" y="108331"/>
                </a:lnTo>
                <a:lnTo>
                  <a:pt x="405764" y="95376"/>
                </a:lnTo>
                <a:lnTo>
                  <a:pt x="365125" y="83058"/>
                </a:lnTo>
                <a:lnTo>
                  <a:pt x="323341" y="71374"/>
                </a:lnTo>
                <a:lnTo>
                  <a:pt x="314705" y="69087"/>
                </a:lnTo>
                <a:close/>
              </a:path>
              <a:path w="902970" h="608330">
                <a:moveTo>
                  <a:pt x="688593" y="468757"/>
                </a:moveTo>
                <a:lnTo>
                  <a:pt x="902715" y="608330"/>
                </a:lnTo>
                <a:lnTo>
                  <a:pt x="895227" y="494411"/>
                </a:lnTo>
                <a:lnTo>
                  <a:pt x="791972" y="494411"/>
                </a:lnTo>
                <a:lnTo>
                  <a:pt x="789558" y="489838"/>
                </a:lnTo>
                <a:lnTo>
                  <a:pt x="781061" y="474150"/>
                </a:lnTo>
                <a:lnTo>
                  <a:pt x="688593" y="468757"/>
                </a:lnTo>
                <a:close/>
              </a:path>
              <a:path w="902970" h="608330">
                <a:moveTo>
                  <a:pt x="781061" y="474150"/>
                </a:moveTo>
                <a:lnTo>
                  <a:pt x="789558" y="489838"/>
                </a:lnTo>
                <a:lnTo>
                  <a:pt x="791972" y="494411"/>
                </a:lnTo>
                <a:lnTo>
                  <a:pt x="825753" y="476758"/>
                </a:lnTo>
                <a:lnTo>
                  <a:pt x="781061" y="474150"/>
                </a:lnTo>
                <a:close/>
              </a:path>
              <a:path w="902970" h="608330">
                <a:moveTo>
                  <a:pt x="885951" y="353313"/>
                </a:moveTo>
                <a:lnTo>
                  <a:pt x="846316" y="434591"/>
                </a:lnTo>
                <a:lnTo>
                  <a:pt x="856614" y="453389"/>
                </a:lnTo>
                <a:lnTo>
                  <a:pt x="859536" y="459105"/>
                </a:lnTo>
                <a:lnTo>
                  <a:pt x="791972" y="494411"/>
                </a:lnTo>
                <a:lnTo>
                  <a:pt x="895227" y="494411"/>
                </a:lnTo>
                <a:lnTo>
                  <a:pt x="885951" y="353313"/>
                </a:lnTo>
                <a:close/>
              </a:path>
              <a:path w="902970" h="608330">
                <a:moveTo>
                  <a:pt x="831595" y="408559"/>
                </a:moveTo>
                <a:lnTo>
                  <a:pt x="765555" y="446659"/>
                </a:lnTo>
                <a:lnTo>
                  <a:pt x="774700" y="462407"/>
                </a:lnTo>
                <a:lnTo>
                  <a:pt x="781061" y="474150"/>
                </a:lnTo>
                <a:lnTo>
                  <a:pt x="825753" y="476758"/>
                </a:lnTo>
                <a:lnTo>
                  <a:pt x="846316" y="434591"/>
                </a:lnTo>
                <a:lnTo>
                  <a:pt x="840613" y="424180"/>
                </a:lnTo>
                <a:lnTo>
                  <a:pt x="831595" y="408559"/>
                </a:lnTo>
                <a:close/>
              </a:path>
              <a:path w="902970" h="608330">
                <a:moveTo>
                  <a:pt x="846316" y="434591"/>
                </a:moveTo>
                <a:lnTo>
                  <a:pt x="825753" y="476758"/>
                </a:lnTo>
                <a:lnTo>
                  <a:pt x="859536" y="459105"/>
                </a:lnTo>
                <a:lnTo>
                  <a:pt x="856614" y="453389"/>
                </a:lnTo>
                <a:lnTo>
                  <a:pt x="846316" y="434591"/>
                </a:lnTo>
                <a:close/>
              </a:path>
              <a:path w="902970" h="608330">
                <a:moveTo>
                  <a:pt x="608456" y="177800"/>
                </a:moveTo>
                <a:lnTo>
                  <a:pt x="572135" y="244728"/>
                </a:lnTo>
                <a:lnTo>
                  <a:pt x="587248" y="252984"/>
                </a:lnTo>
                <a:lnTo>
                  <a:pt x="614426" y="269621"/>
                </a:lnTo>
                <a:lnTo>
                  <a:pt x="649731" y="296799"/>
                </a:lnTo>
                <a:lnTo>
                  <a:pt x="683260" y="330200"/>
                </a:lnTo>
                <a:lnTo>
                  <a:pt x="723264" y="380238"/>
                </a:lnTo>
                <a:lnTo>
                  <a:pt x="726313" y="384810"/>
                </a:lnTo>
                <a:lnTo>
                  <a:pt x="789177" y="341757"/>
                </a:lnTo>
                <a:lnTo>
                  <a:pt x="761873" y="305181"/>
                </a:lnTo>
                <a:lnTo>
                  <a:pt x="712469" y="251078"/>
                </a:lnTo>
                <a:lnTo>
                  <a:pt x="669798" y="215264"/>
                </a:lnTo>
                <a:lnTo>
                  <a:pt x="623442" y="185927"/>
                </a:lnTo>
                <a:lnTo>
                  <a:pt x="608456" y="177800"/>
                </a:lnTo>
                <a:close/>
              </a:path>
            </a:pathLst>
          </a:custGeom>
          <a:solidFill>
            <a:srgbClr val="4F6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67200" y="1678946"/>
            <a:ext cx="457834" cy="299720"/>
          </a:xfrm>
          <a:custGeom>
            <a:avLst/>
            <a:gdLst/>
            <a:ahLst/>
            <a:cxnLst/>
            <a:rect l="l" t="t" r="r" b="b"/>
            <a:pathLst>
              <a:path w="457835" h="299719">
                <a:moveTo>
                  <a:pt x="190193" y="0"/>
                </a:moveTo>
                <a:lnTo>
                  <a:pt x="179101" y="2645"/>
                </a:lnTo>
                <a:lnTo>
                  <a:pt x="168944" y="9351"/>
                </a:lnTo>
                <a:lnTo>
                  <a:pt x="160543" y="20073"/>
                </a:lnTo>
                <a:lnTo>
                  <a:pt x="157850" y="31838"/>
                </a:lnTo>
                <a:lnTo>
                  <a:pt x="159475" y="43518"/>
                </a:lnTo>
                <a:lnTo>
                  <a:pt x="165092" y="53950"/>
                </a:lnTo>
                <a:lnTo>
                  <a:pt x="174371" y="61969"/>
                </a:lnTo>
                <a:lnTo>
                  <a:pt x="267894" y="116539"/>
                </a:lnTo>
                <a:lnTo>
                  <a:pt x="391160" y="116579"/>
                </a:lnTo>
                <a:lnTo>
                  <a:pt x="391160" y="183254"/>
                </a:lnTo>
                <a:lnTo>
                  <a:pt x="267745" y="183254"/>
                </a:lnTo>
                <a:lnTo>
                  <a:pt x="174371" y="237737"/>
                </a:lnTo>
                <a:lnTo>
                  <a:pt x="168281" y="242304"/>
                </a:lnTo>
                <a:lnTo>
                  <a:pt x="161677" y="251337"/>
                </a:lnTo>
                <a:lnTo>
                  <a:pt x="158613" y="262255"/>
                </a:lnTo>
                <a:lnTo>
                  <a:pt x="159485" y="274334"/>
                </a:lnTo>
                <a:lnTo>
                  <a:pt x="164692" y="286847"/>
                </a:lnTo>
                <a:lnTo>
                  <a:pt x="173670" y="294915"/>
                </a:lnTo>
                <a:lnTo>
                  <a:pt x="184632" y="299226"/>
                </a:lnTo>
                <a:lnTo>
                  <a:pt x="196457" y="299453"/>
                </a:lnTo>
                <a:lnTo>
                  <a:pt x="208025" y="295268"/>
                </a:lnTo>
                <a:lnTo>
                  <a:pt x="400063" y="183254"/>
                </a:lnTo>
                <a:lnTo>
                  <a:pt x="391160" y="183254"/>
                </a:lnTo>
                <a:lnTo>
                  <a:pt x="400132" y="183214"/>
                </a:lnTo>
                <a:lnTo>
                  <a:pt x="457326" y="149853"/>
                </a:lnTo>
                <a:lnTo>
                  <a:pt x="208025" y="4438"/>
                </a:lnTo>
                <a:lnTo>
                  <a:pt x="201399" y="1460"/>
                </a:lnTo>
                <a:lnTo>
                  <a:pt x="190193" y="0"/>
                </a:lnTo>
                <a:close/>
              </a:path>
              <a:path w="457835" h="299719">
                <a:moveTo>
                  <a:pt x="324988" y="149853"/>
                </a:moveTo>
                <a:lnTo>
                  <a:pt x="267813" y="183214"/>
                </a:lnTo>
                <a:lnTo>
                  <a:pt x="391160" y="183254"/>
                </a:lnTo>
                <a:lnTo>
                  <a:pt x="391160" y="178682"/>
                </a:lnTo>
                <a:lnTo>
                  <a:pt x="374396" y="178682"/>
                </a:lnTo>
                <a:lnTo>
                  <a:pt x="324988" y="149853"/>
                </a:lnTo>
                <a:close/>
              </a:path>
              <a:path w="457835" h="299719">
                <a:moveTo>
                  <a:pt x="0" y="116452"/>
                </a:moveTo>
                <a:lnTo>
                  <a:pt x="0" y="183127"/>
                </a:lnTo>
                <a:lnTo>
                  <a:pt x="267813" y="183214"/>
                </a:lnTo>
                <a:lnTo>
                  <a:pt x="324988" y="149853"/>
                </a:lnTo>
                <a:lnTo>
                  <a:pt x="267894" y="116539"/>
                </a:lnTo>
                <a:lnTo>
                  <a:pt x="0" y="116452"/>
                </a:lnTo>
                <a:close/>
              </a:path>
              <a:path w="457835" h="299719">
                <a:moveTo>
                  <a:pt x="374396" y="121024"/>
                </a:moveTo>
                <a:lnTo>
                  <a:pt x="324988" y="149853"/>
                </a:lnTo>
                <a:lnTo>
                  <a:pt x="374396" y="178682"/>
                </a:lnTo>
                <a:lnTo>
                  <a:pt x="374396" y="121024"/>
                </a:lnTo>
                <a:close/>
              </a:path>
              <a:path w="457835" h="299719">
                <a:moveTo>
                  <a:pt x="391160" y="121024"/>
                </a:moveTo>
                <a:lnTo>
                  <a:pt x="374396" y="121024"/>
                </a:lnTo>
                <a:lnTo>
                  <a:pt x="374396" y="178682"/>
                </a:lnTo>
                <a:lnTo>
                  <a:pt x="391160" y="178682"/>
                </a:lnTo>
                <a:lnTo>
                  <a:pt x="391160" y="121024"/>
                </a:lnTo>
                <a:close/>
              </a:path>
              <a:path w="457835" h="299719">
                <a:moveTo>
                  <a:pt x="267894" y="116539"/>
                </a:moveTo>
                <a:lnTo>
                  <a:pt x="324988" y="149853"/>
                </a:lnTo>
                <a:lnTo>
                  <a:pt x="374396" y="121024"/>
                </a:lnTo>
                <a:lnTo>
                  <a:pt x="391160" y="121024"/>
                </a:lnTo>
                <a:lnTo>
                  <a:pt x="391160" y="116579"/>
                </a:lnTo>
                <a:lnTo>
                  <a:pt x="267894" y="116539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05600" y="1678944"/>
            <a:ext cx="457834" cy="299720"/>
          </a:xfrm>
          <a:custGeom>
            <a:avLst/>
            <a:gdLst/>
            <a:ahLst/>
            <a:cxnLst/>
            <a:rect l="l" t="t" r="r" b="b"/>
            <a:pathLst>
              <a:path w="457834" h="299719">
                <a:moveTo>
                  <a:pt x="190175" y="0"/>
                </a:moveTo>
                <a:lnTo>
                  <a:pt x="179078" y="2640"/>
                </a:lnTo>
                <a:lnTo>
                  <a:pt x="168904" y="9328"/>
                </a:lnTo>
                <a:lnTo>
                  <a:pt x="160468" y="20015"/>
                </a:lnTo>
                <a:lnTo>
                  <a:pt x="157809" y="31793"/>
                </a:lnTo>
                <a:lnTo>
                  <a:pt x="159453" y="43491"/>
                </a:lnTo>
                <a:lnTo>
                  <a:pt x="165081" y="53940"/>
                </a:lnTo>
                <a:lnTo>
                  <a:pt x="174371" y="61970"/>
                </a:lnTo>
                <a:lnTo>
                  <a:pt x="267894" y="116540"/>
                </a:lnTo>
                <a:lnTo>
                  <a:pt x="391159" y="116580"/>
                </a:lnTo>
                <a:lnTo>
                  <a:pt x="391159" y="183255"/>
                </a:lnTo>
                <a:lnTo>
                  <a:pt x="267745" y="183255"/>
                </a:lnTo>
                <a:lnTo>
                  <a:pt x="174371" y="237738"/>
                </a:lnTo>
                <a:lnTo>
                  <a:pt x="168281" y="242306"/>
                </a:lnTo>
                <a:lnTo>
                  <a:pt x="161677" y="251339"/>
                </a:lnTo>
                <a:lnTo>
                  <a:pt x="158613" y="262257"/>
                </a:lnTo>
                <a:lnTo>
                  <a:pt x="159485" y="274336"/>
                </a:lnTo>
                <a:lnTo>
                  <a:pt x="164692" y="286848"/>
                </a:lnTo>
                <a:lnTo>
                  <a:pt x="173670" y="294917"/>
                </a:lnTo>
                <a:lnTo>
                  <a:pt x="184632" y="299228"/>
                </a:lnTo>
                <a:lnTo>
                  <a:pt x="196457" y="299454"/>
                </a:lnTo>
                <a:lnTo>
                  <a:pt x="208025" y="295269"/>
                </a:lnTo>
                <a:lnTo>
                  <a:pt x="400063" y="183255"/>
                </a:lnTo>
                <a:lnTo>
                  <a:pt x="391159" y="183255"/>
                </a:lnTo>
                <a:lnTo>
                  <a:pt x="400132" y="183215"/>
                </a:lnTo>
                <a:lnTo>
                  <a:pt x="457326" y="149854"/>
                </a:lnTo>
                <a:lnTo>
                  <a:pt x="208025" y="4439"/>
                </a:lnTo>
                <a:lnTo>
                  <a:pt x="201379" y="1456"/>
                </a:lnTo>
                <a:lnTo>
                  <a:pt x="190175" y="0"/>
                </a:lnTo>
                <a:close/>
              </a:path>
              <a:path w="457834" h="299719">
                <a:moveTo>
                  <a:pt x="324988" y="149854"/>
                </a:moveTo>
                <a:lnTo>
                  <a:pt x="267813" y="183215"/>
                </a:lnTo>
                <a:lnTo>
                  <a:pt x="391159" y="183255"/>
                </a:lnTo>
                <a:lnTo>
                  <a:pt x="391159" y="178683"/>
                </a:lnTo>
                <a:lnTo>
                  <a:pt x="374396" y="178683"/>
                </a:lnTo>
                <a:lnTo>
                  <a:pt x="324988" y="149854"/>
                </a:lnTo>
                <a:close/>
              </a:path>
              <a:path w="457834" h="299719">
                <a:moveTo>
                  <a:pt x="0" y="116453"/>
                </a:moveTo>
                <a:lnTo>
                  <a:pt x="0" y="183128"/>
                </a:lnTo>
                <a:lnTo>
                  <a:pt x="267813" y="183215"/>
                </a:lnTo>
                <a:lnTo>
                  <a:pt x="324988" y="149854"/>
                </a:lnTo>
                <a:lnTo>
                  <a:pt x="267894" y="116540"/>
                </a:lnTo>
                <a:lnTo>
                  <a:pt x="0" y="116453"/>
                </a:lnTo>
                <a:close/>
              </a:path>
              <a:path w="457834" h="299719">
                <a:moveTo>
                  <a:pt x="374396" y="121025"/>
                </a:moveTo>
                <a:lnTo>
                  <a:pt x="324988" y="149854"/>
                </a:lnTo>
                <a:lnTo>
                  <a:pt x="374396" y="178683"/>
                </a:lnTo>
                <a:lnTo>
                  <a:pt x="374396" y="121025"/>
                </a:lnTo>
                <a:close/>
              </a:path>
              <a:path w="457834" h="299719">
                <a:moveTo>
                  <a:pt x="391159" y="121025"/>
                </a:moveTo>
                <a:lnTo>
                  <a:pt x="374396" y="121025"/>
                </a:lnTo>
                <a:lnTo>
                  <a:pt x="374396" y="178683"/>
                </a:lnTo>
                <a:lnTo>
                  <a:pt x="391159" y="178683"/>
                </a:lnTo>
                <a:lnTo>
                  <a:pt x="391159" y="121025"/>
                </a:lnTo>
                <a:close/>
              </a:path>
              <a:path w="457834" h="299719">
                <a:moveTo>
                  <a:pt x="267894" y="116540"/>
                </a:moveTo>
                <a:lnTo>
                  <a:pt x="324988" y="149854"/>
                </a:lnTo>
                <a:lnTo>
                  <a:pt x="374396" y="121025"/>
                </a:lnTo>
                <a:lnTo>
                  <a:pt x="391159" y="121025"/>
                </a:lnTo>
                <a:lnTo>
                  <a:pt x="391159" y="116580"/>
                </a:lnTo>
                <a:lnTo>
                  <a:pt x="267894" y="11654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98385" y="745873"/>
            <a:ext cx="5576570" cy="1863089"/>
          </a:xfrm>
          <a:custGeom>
            <a:avLst/>
            <a:gdLst/>
            <a:ahLst/>
            <a:cxnLst/>
            <a:rect l="l" t="t" r="r" b="b"/>
            <a:pathLst>
              <a:path w="5576570" h="1863089">
                <a:moveTo>
                  <a:pt x="536023" y="361693"/>
                </a:moveTo>
                <a:lnTo>
                  <a:pt x="532735" y="328958"/>
                </a:lnTo>
                <a:lnTo>
                  <a:pt x="535194" y="297222"/>
                </a:lnTo>
                <a:lnTo>
                  <a:pt x="543196" y="266577"/>
                </a:lnTo>
                <a:lnTo>
                  <a:pt x="575012" y="208930"/>
                </a:lnTo>
                <a:lnTo>
                  <a:pt x="626548" y="156757"/>
                </a:lnTo>
                <a:lnTo>
                  <a:pt x="659201" y="132953"/>
                </a:lnTo>
                <a:lnTo>
                  <a:pt x="696171" y="110795"/>
                </a:lnTo>
                <a:lnTo>
                  <a:pt x="737254" y="90374"/>
                </a:lnTo>
                <a:lnTo>
                  <a:pt x="782247" y="71783"/>
                </a:lnTo>
                <a:lnTo>
                  <a:pt x="830944" y="55113"/>
                </a:lnTo>
                <a:lnTo>
                  <a:pt x="883142" y="40459"/>
                </a:lnTo>
                <a:lnTo>
                  <a:pt x="938637" y="27910"/>
                </a:lnTo>
                <a:lnTo>
                  <a:pt x="997223" y="17561"/>
                </a:lnTo>
                <a:lnTo>
                  <a:pt x="1058698" y="9503"/>
                </a:lnTo>
                <a:lnTo>
                  <a:pt x="1122856" y="3829"/>
                </a:lnTo>
                <a:lnTo>
                  <a:pt x="1189494" y="630"/>
                </a:lnTo>
                <a:lnTo>
                  <a:pt x="1258408" y="0"/>
                </a:lnTo>
                <a:lnTo>
                  <a:pt x="1329392" y="2029"/>
                </a:lnTo>
                <a:lnTo>
                  <a:pt x="1387657" y="5662"/>
                </a:lnTo>
                <a:lnTo>
                  <a:pt x="1445743" y="11047"/>
                </a:lnTo>
                <a:lnTo>
                  <a:pt x="1503462" y="18149"/>
                </a:lnTo>
                <a:lnTo>
                  <a:pt x="1560625" y="26930"/>
                </a:lnTo>
                <a:lnTo>
                  <a:pt x="1617047" y="37351"/>
                </a:lnTo>
                <a:lnTo>
                  <a:pt x="1672539" y="49377"/>
                </a:lnTo>
                <a:lnTo>
                  <a:pt x="1726914" y="62969"/>
                </a:lnTo>
                <a:lnTo>
                  <a:pt x="1779984" y="78091"/>
                </a:lnTo>
                <a:lnTo>
                  <a:pt x="1831562" y="94705"/>
                </a:lnTo>
                <a:lnTo>
                  <a:pt x="1881461" y="112773"/>
                </a:lnTo>
                <a:lnTo>
                  <a:pt x="1912315" y="93934"/>
                </a:lnTo>
                <a:lnTo>
                  <a:pt x="1983310" y="61656"/>
                </a:lnTo>
                <a:lnTo>
                  <a:pt x="2022965" y="48232"/>
                </a:lnTo>
                <a:lnTo>
                  <a:pt x="2065069" y="36627"/>
                </a:lnTo>
                <a:lnTo>
                  <a:pt x="2109379" y="26848"/>
                </a:lnTo>
                <a:lnTo>
                  <a:pt x="2155651" y="18903"/>
                </a:lnTo>
                <a:lnTo>
                  <a:pt x="2203643" y="12799"/>
                </a:lnTo>
                <a:lnTo>
                  <a:pt x="2253112" y="8543"/>
                </a:lnTo>
                <a:lnTo>
                  <a:pt x="2303815" y="6141"/>
                </a:lnTo>
                <a:lnTo>
                  <a:pt x="2355510" y="5602"/>
                </a:lnTo>
                <a:lnTo>
                  <a:pt x="2407954" y="6932"/>
                </a:lnTo>
                <a:lnTo>
                  <a:pt x="2460904" y="10138"/>
                </a:lnTo>
                <a:lnTo>
                  <a:pt x="2514117" y="15228"/>
                </a:lnTo>
                <a:lnTo>
                  <a:pt x="2567350" y="22209"/>
                </a:lnTo>
                <a:lnTo>
                  <a:pt x="2620361" y="31087"/>
                </a:lnTo>
                <a:lnTo>
                  <a:pt x="2672907" y="41871"/>
                </a:lnTo>
                <a:lnTo>
                  <a:pt x="2724745" y="54566"/>
                </a:lnTo>
                <a:lnTo>
                  <a:pt x="2775632" y="69181"/>
                </a:lnTo>
                <a:lnTo>
                  <a:pt x="2825325" y="85722"/>
                </a:lnTo>
                <a:lnTo>
                  <a:pt x="2863041" y="99953"/>
                </a:lnTo>
                <a:lnTo>
                  <a:pt x="2899092" y="115148"/>
                </a:lnTo>
                <a:lnTo>
                  <a:pt x="2944356" y="136773"/>
                </a:lnTo>
                <a:lnTo>
                  <a:pt x="2976045" y="153914"/>
                </a:lnTo>
                <a:lnTo>
                  <a:pt x="3000763" y="138392"/>
                </a:lnTo>
                <a:lnTo>
                  <a:pt x="3057875" y="111620"/>
                </a:lnTo>
                <a:lnTo>
                  <a:pt x="3123922" y="90609"/>
                </a:lnTo>
                <a:lnTo>
                  <a:pt x="3197344" y="75434"/>
                </a:lnTo>
                <a:lnTo>
                  <a:pt x="3236332" y="70059"/>
                </a:lnTo>
                <a:lnTo>
                  <a:pt x="3276580" y="66172"/>
                </a:lnTo>
                <a:lnTo>
                  <a:pt x="3317891" y="63782"/>
                </a:lnTo>
                <a:lnTo>
                  <a:pt x="3360070" y="62899"/>
                </a:lnTo>
                <a:lnTo>
                  <a:pt x="3402923" y="63533"/>
                </a:lnTo>
                <a:lnTo>
                  <a:pt x="3446254" y="65692"/>
                </a:lnTo>
                <a:lnTo>
                  <a:pt x="3489869" y="69386"/>
                </a:lnTo>
                <a:lnTo>
                  <a:pt x="3533572" y="74626"/>
                </a:lnTo>
                <a:lnTo>
                  <a:pt x="3577168" y="81420"/>
                </a:lnTo>
                <a:lnTo>
                  <a:pt x="3620462" y="89778"/>
                </a:lnTo>
                <a:lnTo>
                  <a:pt x="3663259" y="99709"/>
                </a:lnTo>
                <a:lnTo>
                  <a:pt x="3705365" y="111223"/>
                </a:lnTo>
                <a:lnTo>
                  <a:pt x="3746583" y="124330"/>
                </a:lnTo>
                <a:lnTo>
                  <a:pt x="3786243" y="138884"/>
                </a:lnTo>
                <a:lnTo>
                  <a:pt x="3823649" y="154648"/>
                </a:lnTo>
                <a:lnTo>
                  <a:pt x="3858616" y="171536"/>
                </a:lnTo>
                <a:lnTo>
                  <a:pt x="3901127" y="195656"/>
                </a:lnTo>
                <a:lnTo>
                  <a:pt x="3929686" y="214837"/>
                </a:lnTo>
                <a:lnTo>
                  <a:pt x="3967069" y="202204"/>
                </a:lnTo>
                <a:lnTo>
                  <a:pt x="4006555" y="191335"/>
                </a:lnTo>
                <a:lnTo>
                  <a:pt x="4047920" y="182216"/>
                </a:lnTo>
                <a:lnTo>
                  <a:pt x="4090939" y="174833"/>
                </a:lnTo>
                <a:lnTo>
                  <a:pt x="4135388" y="169174"/>
                </a:lnTo>
                <a:lnTo>
                  <a:pt x="4181043" y="165226"/>
                </a:lnTo>
                <a:lnTo>
                  <a:pt x="4227679" y="162974"/>
                </a:lnTo>
                <a:lnTo>
                  <a:pt x="4275071" y="162405"/>
                </a:lnTo>
                <a:lnTo>
                  <a:pt x="4322996" y="163508"/>
                </a:lnTo>
                <a:lnTo>
                  <a:pt x="4371229" y="166267"/>
                </a:lnTo>
                <a:lnTo>
                  <a:pt x="4419545" y="170669"/>
                </a:lnTo>
                <a:lnTo>
                  <a:pt x="4467720" y="176702"/>
                </a:lnTo>
                <a:lnTo>
                  <a:pt x="4515531" y="184353"/>
                </a:lnTo>
                <a:lnTo>
                  <a:pt x="4562752" y="193606"/>
                </a:lnTo>
                <a:lnTo>
                  <a:pt x="4609158" y="204451"/>
                </a:lnTo>
                <a:lnTo>
                  <a:pt x="4654527" y="216872"/>
                </a:lnTo>
                <a:lnTo>
                  <a:pt x="4698633" y="230858"/>
                </a:lnTo>
                <a:lnTo>
                  <a:pt x="4741251" y="246394"/>
                </a:lnTo>
                <a:lnTo>
                  <a:pt x="4782159" y="263467"/>
                </a:lnTo>
                <a:lnTo>
                  <a:pt x="4821130" y="282064"/>
                </a:lnTo>
                <a:lnTo>
                  <a:pt x="4866370" y="307243"/>
                </a:lnTo>
                <a:lnTo>
                  <a:pt x="4906262" y="333819"/>
                </a:lnTo>
                <a:lnTo>
                  <a:pt x="4940566" y="361561"/>
                </a:lnTo>
                <a:lnTo>
                  <a:pt x="4969043" y="390238"/>
                </a:lnTo>
                <a:lnTo>
                  <a:pt x="4997536" y="429527"/>
                </a:lnTo>
                <a:lnTo>
                  <a:pt x="5014678" y="469516"/>
                </a:lnTo>
                <a:lnTo>
                  <a:pt x="5067665" y="483040"/>
                </a:lnTo>
                <a:lnTo>
                  <a:pt x="5118079" y="498084"/>
                </a:lnTo>
                <a:lnTo>
                  <a:pt x="5165806" y="514539"/>
                </a:lnTo>
                <a:lnTo>
                  <a:pt x="5210733" y="532293"/>
                </a:lnTo>
                <a:lnTo>
                  <a:pt x="5252747" y="551235"/>
                </a:lnTo>
                <a:lnTo>
                  <a:pt x="5291734" y="571254"/>
                </a:lnTo>
                <a:lnTo>
                  <a:pt x="5327581" y="592238"/>
                </a:lnTo>
                <a:lnTo>
                  <a:pt x="5360173" y="614077"/>
                </a:lnTo>
                <a:lnTo>
                  <a:pt x="5415141" y="659874"/>
                </a:lnTo>
                <a:lnTo>
                  <a:pt x="5455730" y="707754"/>
                </a:lnTo>
                <a:lnTo>
                  <a:pt x="5481031" y="756830"/>
                </a:lnTo>
                <a:lnTo>
                  <a:pt x="5490137" y="806211"/>
                </a:lnTo>
                <a:lnTo>
                  <a:pt x="5488333" y="830738"/>
                </a:lnTo>
                <a:lnTo>
                  <a:pt x="5471443" y="878910"/>
                </a:lnTo>
                <a:lnTo>
                  <a:pt x="5448465" y="911779"/>
                </a:lnTo>
                <a:lnTo>
                  <a:pt x="5420950" y="938903"/>
                </a:lnTo>
                <a:lnTo>
                  <a:pt x="5459328" y="969827"/>
                </a:lnTo>
                <a:lnTo>
                  <a:pt x="5492166" y="1001126"/>
                </a:lnTo>
                <a:lnTo>
                  <a:pt x="5519518" y="1032664"/>
                </a:lnTo>
                <a:lnTo>
                  <a:pt x="5541442" y="1064304"/>
                </a:lnTo>
                <a:lnTo>
                  <a:pt x="5569229" y="1127344"/>
                </a:lnTo>
                <a:lnTo>
                  <a:pt x="5575974" y="1189150"/>
                </a:lnTo>
                <a:lnTo>
                  <a:pt x="5571597" y="1219249"/>
                </a:lnTo>
                <a:lnTo>
                  <a:pt x="5547622" y="1277154"/>
                </a:lnTo>
                <a:lnTo>
                  <a:pt x="5503728" y="1331090"/>
                </a:lnTo>
                <a:lnTo>
                  <a:pt x="5474452" y="1356228"/>
                </a:lnTo>
                <a:lnTo>
                  <a:pt x="5440364" y="1379963"/>
                </a:lnTo>
                <a:lnTo>
                  <a:pt x="5401521" y="1402160"/>
                </a:lnTo>
                <a:lnTo>
                  <a:pt x="5357979" y="1422680"/>
                </a:lnTo>
                <a:lnTo>
                  <a:pt x="5309793" y="1441387"/>
                </a:lnTo>
                <a:lnTo>
                  <a:pt x="5257020" y="1458145"/>
                </a:lnTo>
                <a:lnTo>
                  <a:pt x="5199717" y="1472816"/>
                </a:lnTo>
                <a:lnTo>
                  <a:pt x="5162058" y="1480767"/>
                </a:lnTo>
                <a:lnTo>
                  <a:pt x="5123278" y="1487698"/>
                </a:lnTo>
                <a:lnTo>
                  <a:pt x="5083462" y="1493603"/>
                </a:lnTo>
                <a:lnTo>
                  <a:pt x="5042694" y="1498477"/>
                </a:lnTo>
                <a:lnTo>
                  <a:pt x="5001057" y="1502312"/>
                </a:lnTo>
                <a:lnTo>
                  <a:pt x="4958635" y="1505104"/>
                </a:lnTo>
                <a:lnTo>
                  <a:pt x="4915512" y="1506846"/>
                </a:lnTo>
                <a:lnTo>
                  <a:pt x="4871772" y="1507531"/>
                </a:lnTo>
                <a:lnTo>
                  <a:pt x="4849697" y="1507476"/>
                </a:lnTo>
                <a:lnTo>
                  <a:pt x="4827499" y="1507154"/>
                </a:lnTo>
                <a:lnTo>
                  <a:pt x="4805188" y="1506566"/>
                </a:lnTo>
                <a:lnTo>
                  <a:pt x="4782776" y="1505709"/>
                </a:lnTo>
                <a:lnTo>
                  <a:pt x="4776834" y="1532872"/>
                </a:lnTo>
                <a:lnTo>
                  <a:pt x="4750936" y="1583670"/>
                </a:lnTo>
                <a:lnTo>
                  <a:pt x="4707707" y="1629338"/>
                </a:lnTo>
                <a:lnTo>
                  <a:pt x="4648769" y="1669362"/>
                </a:lnTo>
                <a:lnTo>
                  <a:pt x="4613917" y="1687096"/>
                </a:lnTo>
                <a:lnTo>
                  <a:pt x="4575746" y="1703226"/>
                </a:lnTo>
                <a:lnTo>
                  <a:pt x="4534459" y="1717688"/>
                </a:lnTo>
                <a:lnTo>
                  <a:pt x="4490260" y="1730418"/>
                </a:lnTo>
                <a:lnTo>
                  <a:pt x="4443351" y="1741350"/>
                </a:lnTo>
                <a:lnTo>
                  <a:pt x="4393934" y="1750422"/>
                </a:lnTo>
                <a:lnTo>
                  <a:pt x="4342214" y="1757568"/>
                </a:lnTo>
                <a:lnTo>
                  <a:pt x="4288393" y="1762724"/>
                </a:lnTo>
                <a:lnTo>
                  <a:pt x="4232673" y="1765826"/>
                </a:lnTo>
                <a:lnTo>
                  <a:pt x="4175258" y="1766809"/>
                </a:lnTo>
                <a:lnTo>
                  <a:pt x="4116350" y="1765610"/>
                </a:lnTo>
                <a:lnTo>
                  <a:pt x="4056152" y="1762165"/>
                </a:lnTo>
                <a:lnTo>
                  <a:pt x="3994868" y="1756407"/>
                </a:lnTo>
                <a:lnTo>
                  <a:pt x="3953731" y="1751263"/>
                </a:lnTo>
                <a:lnTo>
                  <a:pt x="3912978" y="1745141"/>
                </a:lnTo>
                <a:lnTo>
                  <a:pt x="3872698" y="1738060"/>
                </a:lnTo>
                <a:lnTo>
                  <a:pt x="3832978" y="1730040"/>
                </a:lnTo>
                <a:lnTo>
                  <a:pt x="3793906" y="1721101"/>
                </a:lnTo>
                <a:lnTo>
                  <a:pt x="3755569" y="1711263"/>
                </a:lnTo>
                <a:lnTo>
                  <a:pt x="3718056" y="1700546"/>
                </a:lnTo>
                <a:lnTo>
                  <a:pt x="3681452" y="1688969"/>
                </a:lnTo>
                <a:lnTo>
                  <a:pt x="3628446" y="1670036"/>
                </a:lnTo>
                <a:lnTo>
                  <a:pt x="3611328" y="1663316"/>
                </a:lnTo>
                <a:lnTo>
                  <a:pt x="3584561" y="1691194"/>
                </a:lnTo>
                <a:lnTo>
                  <a:pt x="3553028" y="1717117"/>
                </a:lnTo>
                <a:lnTo>
                  <a:pt x="3517017" y="1741050"/>
                </a:lnTo>
                <a:lnTo>
                  <a:pt x="3476814" y="1762955"/>
                </a:lnTo>
                <a:lnTo>
                  <a:pt x="3432704" y="1782794"/>
                </a:lnTo>
                <a:lnTo>
                  <a:pt x="3384976" y="1800530"/>
                </a:lnTo>
                <a:lnTo>
                  <a:pt x="3333916" y="1816127"/>
                </a:lnTo>
                <a:lnTo>
                  <a:pt x="3279809" y="1829546"/>
                </a:lnTo>
                <a:lnTo>
                  <a:pt x="3222944" y="1840751"/>
                </a:lnTo>
                <a:lnTo>
                  <a:pt x="3163605" y="1849705"/>
                </a:lnTo>
                <a:lnTo>
                  <a:pt x="3102081" y="1856369"/>
                </a:lnTo>
                <a:lnTo>
                  <a:pt x="3038657" y="1860708"/>
                </a:lnTo>
                <a:lnTo>
                  <a:pt x="2973621" y="1862683"/>
                </a:lnTo>
                <a:lnTo>
                  <a:pt x="2907259" y="1862258"/>
                </a:lnTo>
                <a:lnTo>
                  <a:pt x="2839856" y="1859394"/>
                </a:lnTo>
                <a:lnTo>
                  <a:pt x="2771701" y="1854056"/>
                </a:lnTo>
                <a:lnTo>
                  <a:pt x="2703080" y="1846206"/>
                </a:lnTo>
                <a:lnTo>
                  <a:pt x="2634279" y="1835805"/>
                </a:lnTo>
                <a:lnTo>
                  <a:pt x="2565585" y="1822818"/>
                </a:lnTo>
                <a:lnTo>
                  <a:pt x="2497284" y="1807207"/>
                </a:lnTo>
                <a:lnTo>
                  <a:pt x="2441194" y="1792251"/>
                </a:lnTo>
                <a:lnTo>
                  <a:pt x="2387030" y="1775776"/>
                </a:lnTo>
                <a:lnTo>
                  <a:pt x="2334956" y="1757861"/>
                </a:lnTo>
                <a:lnTo>
                  <a:pt x="2285139" y="1738579"/>
                </a:lnTo>
                <a:lnTo>
                  <a:pt x="2237744" y="1718006"/>
                </a:lnTo>
                <a:lnTo>
                  <a:pt x="2192935" y="1696218"/>
                </a:lnTo>
                <a:lnTo>
                  <a:pt x="2150879" y="1673289"/>
                </a:lnTo>
                <a:lnTo>
                  <a:pt x="2111740" y="1649297"/>
                </a:lnTo>
                <a:lnTo>
                  <a:pt x="2075685" y="1624315"/>
                </a:lnTo>
                <a:lnTo>
                  <a:pt x="2042878" y="1598419"/>
                </a:lnTo>
                <a:lnTo>
                  <a:pt x="1969290" y="1608331"/>
                </a:lnTo>
                <a:lnTo>
                  <a:pt x="1894263" y="1615142"/>
                </a:lnTo>
                <a:lnTo>
                  <a:pt x="1818144" y="1618932"/>
                </a:lnTo>
                <a:lnTo>
                  <a:pt x="1741280" y="1619778"/>
                </a:lnTo>
                <a:lnTo>
                  <a:pt x="1664019" y="1617757"/>
                </a:lnTo>
                <a:lnTo>
                  <a:pt x="1586708" y="1612948"/>
                </a:lnTo>
                <a:lnTo>
                  <a:pt x="1509694" y="1605428"/>
                </a:lnTo>
                <a:lnTo>
                  <a:pt x="1433325" y="1595276"/>
                </a:lnTo>
                <a:lnTo>
                  <a:pt x="1357948" y="1582568"/>
                </a:lnTo>
                <a:lnTo>
                  <a:pt x="1283910" y="1567384"/>
                </a:lnTo>
                <a:lnTo>
                  <a:pt x="1211559" y="1549800"/>
                </a:lnTo>
                <a:lnTo>
                  <a:pt x="1141243" y="1529894"/>
                </a:lnTo>
                <a:lnTo>
                  <a:pt x="1073308" y="1507745"/>
                </a:lnTo>
                <a:lnTo>
                  <a:pt x="1008102" y="1483430"/>
                </a:lnTo>
                <a:lnTo>
                  <a:pt x="945973" y="1457027"/>
                </a:lnTo>
                <a:lnTo>
                  <a:pt x="887267" y="1428613"/>
                </a:lnTo>
                <a:lnTo>
                  <a:pt x="832333" y="1398267"/>
                </a:lnTo>
                <a:lnTo>
                  <a:pt x="781517" y="1366067"/>
                </a:lnTo>
                <a:lnTo>
                  <a:pt x="735167" y="1332090"/>
                </a:lnTo>
                <a:lnTo>
                  <a:pt x="693630" y="1296413"/>
                </a:lnTo>
                <a:lnTo>
                  <a:pt x="687153" y="1290190"/>
                </a:lnTo>
                <a:lnTo>
                  <a:pt x="683978" y="1287142"/>
                </a:lnTo>
                <a:lnTo>
                  <a:pt x="637795" y="1283724"/>
                </a:lnTo>
                <a:lnTo>
                  <a:pt x="592390" y="1278699"/>
                </a:lnTo>
                <a:lnTo>
                  <a:pt x="547916" y="1272143"/>
                </a:lnTo>
                <a:lnTo>
                  <a:pt x="504529" y="1264130"/>
                </a:lnTo>
                <a:lnTo>
                  <a:pt x="462383" y="1254734"/>
                </a:lnTo>
                <a:lnTo>
                  <a:pt x="421632" y="1244028"/>
                </a:lnTo>
                <a:lnTo>
                  <a:pt x="382431" y="1232089"/>
                </a:lnTo>
                <a:lnTo>
                  <a:pt x="344935" y="1218989"/>
                </a:lnTo>
                <a:lnTo>
                  <a:pt x="309297" y="1204804"/>
                </a:lnTo>
                <a:lnTo>
                  <a:pt x="244217" y="1173472"/>
                </a:lnTo>
                <a:lnTo>
                  <a:pt x="188426" y="1138689"/>
                </a:lnTo>
                <a:lnTo>
                  <a:pt x="143160" y="1101048"/>
                </a:lnTo>
                <a:lnTo>
                  <a:pt x="109656" y="1061144"/>
                </a:lnTo>
                <a:lnTo>
                  <a:pt x="89150" y="1019571"/>
                </a:lnTo>
                <a:lnTo>
                  <a:pt x="82952" y="975857"/>
                </a:lnTo>
                <a:lnTo>
                  <a:pt x="83970" y="964826"/>
                </a:lnTo>
                <a:lnTo>
                  <a:pt x="98558" y="922443"/>
                </a:lnTo>
                <a:lnTo>
                  <a:pt x="129376" y="883483"/>
                </a:lnTo>
                <a:lnTo>
                  <a:pt x="162664" y="857028"/>
                </a:lnTo>
                <a:lnTo>
                  <a:pt x="204303" y="833345"/>
                </a:lnTo>
                <a:lnTo>
                  <a:pt x="253956" y="812797"/>
                </a:lnTo>
                <a:lnTo>
                  <a:pt x="216462" y="797370"/>
                </a:lnTo>
                <a:lnTo>
                  <a:pt x="181808" y="781061"/>
                </a:lnTo>
                <a:lnTo>
                  <a:pt x="121188" y="746172"/>
                </a:lnTo>
                <a:lnTo>
                  <a:pt x="72429" y="708890"/>
                </a:lnTo>
                <a:lnTo>
                  <a:pt x="35865" y="669970"/>
                </a:lnTo>
                <a:lnTo>
                  <a:pt x="11830" y="630171"/>
                </a:lnTo>
                <a:lnTo>
                  <a:pt x="658" y="590251"/>
                </a:lnTo>
                <a:lnTo>
                  <a:pt x="0" y="570481"/>
                </a:lnTo>
                <a:lnTo>
                  <a:pt x="2682" y="550966"/>
                </a:lnTo>
                <a:lnTo>
                  <a:pt x="18236" y="513073"/>
                </a:lnTo>
                <a:lnTo>
                  <a:pt x="47654" y="477331"/>
                </a:lnTo>
                <a:lnTo>
                  <a:pt x="91269" y="444497"/>
                </a:lnTo>
                <a:lnTo>
                  <a:pt x="139520" y="419701"/>
                </a:lnTo>
                <a:lnTo>
                  <a:pt x="176091" y="405584"/>
                </a:lnTo>
                <a:lnTo>
                  <a:pt x="215834" y="393459"/>
                </a:lnTo>
                <a:lnTo>
                  <a:pt x="258448" y="383380"/>
                </a:lnTo>
                <a:lnTo>
                  <a:pt x="303631" y="375400"/>
                </a:lnTo>
                <a:lnTo>
                  <a:pt x="351084" y="369573"/>
                </a:lnTo>
                <a:lnTo>
                  <a:pt x="400504" y="365952"/>
                </a:lnTo>
                <a:lnTo>
                  <a:pt x="451591" y="364590"/>
                </a:lnTo>
                <a:lnTo>
                  <a:pt x="477666" y="364773"/>
                </a:lnTo>
                <a:lnTo>
                  <a:pt x="504044" y="365541"/>
                </a:lnTo>
                <a:lnTo>
                  <a:pt x="530689" y="366900"/>
                </a:lnTo>
                <a:lnTo>
                  <a:pt x="536023" y="361693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40331" y="2147444"/>
            <a:ext cx="102870" cy="102870"/>
          </a:xfrm>
          <a:custGeom>
            <a:avLst/>
            <a:gdLst/>
            <a:ahLst/>
            <a:cxnLst/>
            <a:rect l="l" t="t" r="r" b="b"/>
            <a:pathLst>
              <a:path w="102870" h="102869">
                <a:moveTo>
                  <a:pt x="102330" y="56767"/>
                </a:moveTo>
                <a:lnTo>
                  <a:pt x="83631" y="91171"/>
                </a:lnTo>
                <a:lnTo>
                  <a:pt x="46219" y="102415"/>
                </a:lnTo>
                <a:lnTo>
                  <a:pt x="32719" y="99152"/>
                </a:lnTo>
                <a:lnTo>
                  <a:pt x="4539" y="72809"/>
                </a:lnTo>
                <a:lnTo>
                  <a:pt x="0" y="46683"/>
                </a:lnTo>
                <a:lnTo>
                  <a:pt x="3258" y="33099"/>
                </a:lnTo>
                <a:lnTo>
                  <a:pt x="29445" y="4709"/>
                </a:lnTo>
                <a:lnTo>
                  <a:pt x="55422" y="0"/>
                </a:lnTo>
                <a:lnTo>
                  <a:pt x="69108" y="3254"/>
                </a:lnTo>
                <a:lnTo>
                  <a:pt x="97656" y="29316"/>
                </a:lnTo>
                <a:lnTo>
                  <a:pt x="102477" y="55174"/>
                </a:lnTo>
                <a:lnTo>
                  <a:pt x="102330" y="56767"/>
                </a:lnTo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842898" y="2114973"/>
            <a:ext cx="205740" cy="205740"/>
          </a:xfrm>
          <a:custGeom>
            <a:avLst/>
            <a:gdLst/>
            <a:ahLst/>
            <a:cxnLst/>
            <a:rect l="l" t="t" r="r" b="b"/>
            <a:pathLst>
              <a:path w="205739" h="205739">
                <a:moveTo>
                  <a:pt x="204970" y="113876"/>
                </a:moveTo>
                <a:lnTo>
                  <a:pt x="192760" y="152528"/>
                </a:lnTo>
                <a:lnTo>
                  <a:pt x="167607" y="182545"/>
                </a:lnTo>
                <a:lnTo>
                  <a:pt x="133103" y="201022"/>
                </a:lnTo>
                <a:lnTo>
                  <a:pt x="106680" y="205495"/>
                </a:lnTo>
                <a:lnTo>
                  <a:pt x="92841" y="205056"/>
                </a:lnTo>
                <a:lnTo>
                  <a:pt x="53648" y="192875"/>
                </a:lnTo>
                <a:lnTo>
                  <a:pt x="23355" y="167897"/>
                </a:lnTo>
                <a:lnTo>
                  <a:pt x="4669" y="133649"/>
                </a:lnTo>
                <a:lnTo>
                  <a:pt x="0" y="107410"/>
                </a:lnTo>
                <a:lnTo>
                  <a:pt x="302" y="93659"/>
                </a:lnTo>
                <a:lnTo>
                  <a:pt x="12492" y="54145"/>
                </a:lnTo>
                <a:lnTo>
                  <a:pt x="37307" y="23667"/>
                </a:lnTo>
                <a:lnTo>
                  <a:pt x="71323" y="4820"/>
                </a:lnTo>
                <a:lnTo>
                  <a:pt x="97419" y="0"/>
                </a:lnTo>
                <a:lnTo>
                  <a:pt x="111112" y="201"/>
                </a:lnTo>
                <a:lnTo>
                  <a:pt x="150868" y="12346"/>
                </a:lnTo>
                <a:lnTo>
                  <a:pt x="181508" y="37005"/>
                </a:lnTo>
                <a:lnTo>
                  <a:pt x="200497" y="70801"/>
                </a:lnTo>
                <a:lnTo>
                  <a:pt x="205430" y="96741"/>
                </a:lnTo>
                <a:lnTo>
                  <a:pt x="205297" y="110359"/>
                </a:lnTo>
                <a:lnTo>
                  <a:pt x="204970" y="113876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50574" y="2121778"/>
            <a:ext cx="308610" cy="308610"/>
          </a:xfrm>
          <a:custGeom>
            <a:avLst/>
            <a:gdLst/>
            <a:ahLst/>
            <a:cxnLst/>
            <a:rect l="l" t="t" r="r" b="b"/>
            <a:pathLst>
              <a:path w="308610" h="308610">
                <a:moveTo>
                  <a:pt x="307632" y="170952"/>
                </a:moveTo>
                <a:lnTo>
                  <a:pt x="297805" y="210864"/>
                </a:lnTo>
                <a:lnTo>
                  <a:pt x="278581" y="245638"/>
                </a:lnTo>
                <a:lnTo>
                  <a:pt x="251545" y="273995"/>
                </a:lnTo>
                <a:lnTo>
                  <a:pt x="218276" y="294658"/>
                </a:lnTo>
                <a:lnTo>
                  <a:pt x="180358" y="306349"/>
                </a:lnTo>
                <a:lnTo>
                  <a:pt x="153276" y="308527"/>
                </a:lnTo>
                <a:lnTo>
                  <a:pt x="139371" y="307789"/>
                </a:lnTo>
                <a:lnTo>
                  <a:pt x="98930" y="298014"/>
                </a:lnTo>
                <a:lnTo>
                  <a:pt x="63805" y="278937"/>
                </a:lnTo>
                <a:lnTo>
                  <a:pt x="35202" y="252119"/>
                </a:lnTo>
                <a:lnTo>
                  <a:pt x="14329" y="219118"/>
                </a:lnTo>
                <a:lnTo>
                  <a:pt x="2394" y="181495"/>
                </a:lnTo>
                <a:lnTo>
                  <a:pt x="0" y="154614"/>
                </a:lnTo>
                <a:lnTo>
                  <a:pt x="605" y="140808"/>
                </a:lnTo>
                <a:lnTo>
                  <a:pt x="10376" y="99947"/>
                </a:lnTo>
                <a:lnTo>
                  <a:pt x="29355" y="64535"/>
                </a:lnTo>
                <a:lnTo>
                  <a:pt x="56009" y="35728"/>
                </a:lnTo>
                <a:lnTo>
                  <a:pt x="88807" y="14684"/>
                </a:lnTo>
                <a:lnTo>
                  <a:pt x="126216" y="2558"/>
                </a:lnTo>
                <a:lnTo>
                  <a:pt x="152960" y="0"/>
                </a:lnTo>
                <a:lnTo>
                  <a:pt x="166703" y="506"/>
                </a:lnTo>
                <a:lnTo>
                  <a:pt x="207849" y="10306"/>
                </a:lnTo>
                <a:lnTo>
                  <a:pt x="243452" y="29227"/>
                </a:lnTo>
                <a:lnTo>
                  <a:pt x="272396" y="55758"/>
                </a:lnTo>
                <a:lnTo>
                  <a:pt x="293562" y="88389"/>
                </a:lnTo>
                <a:lnTo>
                  <a:pt x="305834" y="125608"/>
                </a:lnTo>
                <a:lnTo>
                  <a:pt x="308523" y="152224"/>
                </a:lnTo>
                <a:lnTo>
                  <a:pt x="308095" y="165905"/>
                </a:lnTo>
                <a:lnTo>
                  <a:pt x="307632" y="170952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759072" y="1552194"/>
            <a:ext cx="323215" cy="69850"/>
          </a:xfrm>
          <a:custGeom>
            <a:avLst/>
            <a:gdLst/>
            <a:ahLst/>
            <a:cxnLst/>
            <a:rect l="l" t="t" r="r" b="b"/>
            <a:pathLst>
              <a:path w="323214" h="69850">
                <a:moveTo>
                  <a:pt x="322961" y="69341"/>
                </a:moveTo>
                <a:lnTo>
                  <a:pt x="271639" y="64517"/>
                </a:lnTo>
                <a:lnTo>
                  <a:pt x="220861" y="57628"/>
                </a:lnTo>
                <a:lnTo>
                  <a:pt x="170930" y="48737"/>
                </a:lnTo>
                <a:lnTo>
                  <a:pt x="122149" y="37904"/>
                </a:lnTo>
                <a:lnTo>
                  <a:pt x="74822" y="25193"/>
                </a:lnTo>
                <a:lnTo>
                  <a:pt x="29253" y="10664"/>
                </a:lnTo>
                <a:lnTo>
                  <a:pt x="14506" y="5428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90349" y="2024507"/>
            <a:ext cx="139700" cy="3175"/>
          </a:xfrm>
          <a:custGeom>
            <a:avLst/>
            <a:gdLst/>
            <a:ahLst/>
            <a:cxnLst/>
            <a:rect l="l" t="t" r="r" b="b"/>
            <a:pathLst>
              <a:path w="139700" h="3175">
                <a:moveTo>
                  <a:pt x="139461" y="0"/>
                </a:moveTo>
                <a:lnTo>
                  <a:pt x="89619" y="2257"/>
                </a:lnTo>
                <a:lnTo>
                  <a:pt x="64273" y="2567"/>
                </a:lnTo>
                <a:lnTo>
                  <a:pt x="51512" y="2515"/>
                </a:lnTo>
                <a:lnTo>
                  <a:pt x="38699" y="2324"/>
                </a:lnTo>
                <a:lnTo>
                  <a:pt x="25839" y="1995"/>
                </a:lnTo>
                <a:lnTo>
                  <a:pt x="12938" y="1526"/>
                </a:lnTo>
                <a:lnTo>
                  <a:pt x="0" y="918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70622" y="2262765"/>
            <a:ext cx="71755" cy="74295"/>
          </a:xfrm>
          <a:custGeom>
            <a:avLst/>
            <a:gdLst/>
            <a:ahLst/>
            <a:cxnLst/>
            <a:rect l="l" t="t" r="r" b="b"/>
            <a:pathLst>
              <a:path w="71754" h="74294">
                <a:moveTo>
                  <a:pt x="71149" y="74034"/>
                </a:moveTo>
                <a:lnTo>
                  <a:pt x="41172" y="46734"/>
                </a:lnTo>
                <a:lnTo>
                  <a:pt x="15125" y="18841"/>
                </a:lnTo>
                <a:lnTo>
                  <a:pt x="7336" y="9441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119420" y="2325116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34743" y="0"/>
                </a:moveTo>
                <a:lnTo>
                  <a:pt x="14701" y="45331"/>
                </a:lnTo>
                <a:lnTo>
                  <a:pt x="7736" y="56286"/>
                </a:lnTo>
                <a:lnTo>
                  <a:pt x="0" y="67071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92415" y="1896872"/>
            <a:ext cx="387985" cy="349885"/>
          </a:xfrm>
          <a:custGeom>
            <a:avLst/>
            <a:gdLst/>
            <a:ahLst/>
            <a:cxnLst/>
            <a:rect l="l" t="t" r="r" b="b"/>
            <a:pathLst>
              <a:path w="387984" h="349885">
                <a:moveTo>
                  <a:pt x="0" y="0"/>
                </a:moveTo>
                <a:lnTo>
                  <a:pt x="37078" y="13083"/>
                </a:lnTo>
                <a:lnTo>
                  <a:pt x="106447" y="41385"/>
                </a:lnTo>
                <a:lnTo>
                  <a:pt x="169108" y="72239"/>
                </a:lnTo>
                <a:lnTo>
                  <a:pt x="224675" y="105295"/>
                </a:lnTo>
                <a:lnTo>
                  <a:pt x="272761" y="140203"/>
                </a:lnTo>
                <a:lnTo>
                  <a:pt x="312978" y="176612"/>
                </a:lnTo>
                <a:lnTo>
                  <a:pt x="344940" y="214171"/>
                </a:lnTo>
                <a:lnTo>
                  <a:pt x="368260" y="252531"/>
                </a:lnTo>
                <a:lnTo>
                  <a:pt x="382549" y="291340"/>
                </a:lnTo>
                <a:lnTo>
                  <a:pt x="387422" y="330249"/>
                </a:lnTo>
                <a:lnTo>
                  <a:pt x="386206" y="34963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722145" y="1680717"/>
            <a:ext cx="194945" cy="92710"/>
          </a:xfrm>
          <a:custGeom>
            <a:avLst/>
            <a:gdLst/>
            <a:ahLst/>
            <a:cxnLst/>
            <a:rect l="l" t="t" r="r" b="b"/>
            <a:pathLst>
              <a:path w="194945" h="92710">
                <a:moveTo>
                  <a:pt x="194397" y="0"/>
                </a:moveTo>
                <a:lnTo>
                  <a:pt x="158678" y="26076"/>
                </a:lnTo>
                <a:lnTo>
                  <a:pt x="116511" y="49631"/>
                </a:lnTo>
                <a:lnTo>
                  <a:pt x="80879" y="65518"/>
                </a:lnTo>
                <a:lnTo>
                  <a:pt x="41989" y="79784"/>
                </a:lnTo>
                <a:lnTo>
                  <a:pt x="14331" y="88351"/>
                </a:lnTo>
                <a:lnTo>
                  <a:pt x="0" y="92342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514588" y="1209039"/>
            <a:ext cx="5715" cy="50800"/>
          </a:xfrm>
          <a:custGeom>
            <a:avLst/>
            <a:gdLst/>
            <a:ahLst/>
            <a:cxnLst/>
            <a:rect l="l" t="t" r="r" b="b"/>
            <a:pathLst>
              <a:path w="5715" h="50800">
                <a:moveTo>
                  <a:pt x="0" y="0"/>
                </a:moveTo>
                <a:lnTo>
                  <a:pt x="2896" y="12654"/>
                </a:lnTo>
                <a:lnTo>
                  <a:pt x="4626" y="25251"/>
                </a:lnTo>
                <a:lnTo>
                  <a:pt x="5173" y="37772"/>
                </a:lnTo>
                <a:lnTo>
                  <a:pt x="4518" y="5020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329169" y="960181"/>
            <a:ext cx="99060" cy="56515"/>
          </a:xfrm>
          <a:custGeom>
            <a:avLst/>
            <a:gdLst/>
            <a:ahLst/>
            <a:cxnLst/>
            <a:rect l="l" t="t" r="r" b="b"/>
            <a:pathLst>
              <a:path w="99059" h="56515">
                <a:moveTo>
                  <a:pt x="0" y="56453"/>
                </a:moveTo>
                <a:lnTo>
                  <a:pt x="38958" y="29411"/>
                </a:lnTo>
                <a:lnTo>
                  <a:pt x="73446" y="11133"/>
                </a:lnTo>
                <a:lnTo>
                  <a:pt x="85911" y="5457"/>
                </a:lnTo>
                <a:lnTo>
                  <a:pt x="9885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431153" y="906030"/>
            <a:ext cx="42545" cy="46355"/>
          </a:xfrm>
          <a:custGeom>
            <a:avLst/>
            <a:gdLst/>
            <a:ahLst/>
            <a:cxnLst/>
            <a:rect l="l" t="t" r="r" b="b"/>
            <a:pathLst>
              <a:path w="42545" h="46355">
                <a:moveTo>
                  <a:pt x="0" y="46088"/>
                </a:moveTo>
                <a:lnTo>
                  <a:pt x="6612" y="36396"/>
                </a:lnTo>
                <a:lnTo>
                  <a:pt x="14143" y="26930"/>
                </a:lnTo>
                <a:lnTo>
                  <a:pt x="22586" y="17702"/>
                </a:lnTo>
                <a:lnTo>
                  <a:pt x="31933" y="8721"/>
                </a:lnTo>
                <a:lnTo>
                  <a:pt x="42178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79211" y="858138"/>
            <a:ext cx="161290" cy="75565"/>
          </a:xfrm>
          <a:custGeom>
            <a:avLst/>
            <a:gdLst/>
            <a:ahLst/>
            <a:cxnLst/>
            <a:rect l="l" t="t" r="r" b="b"/>
            <a:pathLst>
              <a:path w="161289" h="75565">
                <a:moveTo>
                  <a:pt x="0" y="0"/>
                </a:moveTo>
                <a:lnTo>
                  <a:pt x="37237" y="14870"/>
                </a:lnTo>
                <a:lnTo>
                  <a:pt x="73031" y="30477"/>
                </a:lnTo>
                <a:lnTo>
                  <a:pt x="118420" y="52380"/>
                </a:lnTo>
                <a:lnTo>
                  <a:pt x="150642" y="69588"/>
                </a:lnTo>
                <a:lnTo>
                  <a:pt x="161025" y="75467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035180" y="1111375"/>
            <a:ext cx="22225" cy="60325"/>
          </a:xfrm>
          <a:custGeom>
            <a:avLst/>
            <a:gdLst/>
            <a:ahLst/>
            <a:cxnLst/>
            <a:rect l="l" t="t" r="r" b="b"/>
            <a:pathLst>
              <a:path w="22225" h="60325">
                <a:moveTo>
                  <a:pt x="21961" y="59818"/>
                </a:moveTo>
                <a:lnTo>
                  <a:pt x="16048" y="47847"/>
                </a:lnTo>
                <a:lnTo>
                  <a:pt x="10905" y="35865"/>
                </a:lnTo>
                <a:lnTo>
                  <a:pt x="6523" y="23886"/>
                </a:lnTo>
                <a:lnTo>
                  <a:pt x="2891" y="11926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8849359" y="60325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2057" y="2233548"/>
            <a:ext cx="6855459" cy="2259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800" b="1" spc="-229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k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ng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9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6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ac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c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8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k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90" dirty="0">
                <a:latin typeface="Calibri"/>
                <a:cs typeface="Calibri"/>
              </a:rPr>
              <a:t> 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7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9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w </a:t>
            </a:r>
            <a:r>
              <a:rPr sz="2800" b="1" spc="-1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5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as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8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9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 o</a:t>
            </a:r>
            <a:r>
              <a:rPr sz="2800" b="1" spc="-30" dirty="0">
                <a:latin typeface="Calibri"/>
                <a:cs typeface="Calibri"/>
              </a:rPr>
              <a:t>p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5" dirty="0">
                <a:latin typeface="Calibri"/>
                <a:cs typeface="Calibri"/>
              </a:rPr>
              <a:t>r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tio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e 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su</a:t>
            </a:r>
            <a:r>
              <a:rPr sz="2800" b="1" spc="5" dirty="0">
                <a:latin typeface="Calibri"/>
                <a:cs typeface="Calibri"/>
              </a:rPr>
              <a:t>c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ose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g</a:t>
            </a:r>
            <a:r>
              <a:rPr sz="2800" b="1" spc="-6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45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tion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f</a:t>
            </a:r>
            <a:r>
              <a:rPr sz="2800" b="1" spc="-40" dirty="0">
                <a:latin typeface="Calibri"/>
                <a:cs typeface="Calibri"/>
              </a:rPr>
              <a:t>t</a:t>
            </a:r>
            <a:r>
              <a:rPr sz="2800" b="1" spc="5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105" dirty="0">
                <a:latin typeface="Calibri"/>
                <a:cs typeface="Calibri"/>
              </a:rPr>
              <a:t>k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ace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an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dirty="0">
                <a:latin typeface="Calibri"/>
                <a:cs typeface="Calibri"/>
              </a:rPr>
              <a:t> the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b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push</a:t>
            </a:r>
            <a:r>
              <a:rPr sz="2800" b="1" spc="-20" dirty="0">
                <a:latin typeface="Calibri"/>
                <a:cs typeface="Calibri"/>
              </a:rPr>
              <a:t> u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oss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se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bri</a:t>
            </a:r>
            <a:r>
              <a:rPr sz="2800" b="1" spc="-4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ly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5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usse</a:t>
            </a:r>
            <a:r>
              <a:rPr sz="2800" b="1" spc="-30" dirty="0">
                <a:latin typeface="Calibri"/>
                <a:cs typeface="Calibri"/>
              </a:rPr>
              <a:t>d</a:t>
            </a:r>
            <a:r>
              <a:rPr sz="2800" b="1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104" rIns="0" bIns="0" rtlCol="0">
            <a:spAutoFit/>
          </a:bodyPr>
          <a:lstStyle/>
          <a:p>
            <a:pPr marL="1450340">
              <a:lnSpc>
                <a:spcPct val="100000"/>
              </a:lnSpc>
            </a:pPr>
            <a:r>
              <a:rPr sz="4800" dirty="0"/>
              <a:t>Suc</a:t>
            </a:r>
            <a:r>
              <a:rPr sz="4800" spc="-85" dirty="0"/>
              <a:t>r</a:t>
            </a:r>
            <a:r>
              <a:rPr sz="4800" dirty="0"/>
              <a:t>ose</a:t>
            </a:r>
            <a:r>
              <a:rPr sz="4800" spc="10" dirty="0"/>
              <a:t> </a:t>
            </a:r>
            <a:r>
              <a:rPr sz="4800" dirty="0"/>
              <a:t>Losses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76200" y="990600"/>
            <a:ext cx="9022080" cy="0"/>
          </a:xfrm>
          <a:custGeom>
            <a:avLst/>
            <a:gdLst/>
            <a:ahLst/>
            <a:cxnLst/>
            <a:rect l="l" t="t" r="r" b="b"/>
            <a:pathLst>
              <a:path w="9022080">
                <a:moveTo>
                  <a:pt x="0" y="0"/>
                </a:moveTo>
                <a:lnTo>
                  <a:pt x="9021699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49359" y="94868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21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7121" y="305577"/>
            <a:ext cx="4345305" cy="845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b="1" spc="-5" dirty="0">
                <a:latin typeface="Calibri"/>
                <a:cs typeface="Calibri"/>
              </a:rPr>
              <a:t>Mu</a:t>
            </a:r>
            <a:r>
              <a:rPr sz="3600" b="1" dirty="0">
                <a:latin typeface="Calibri"/>
                <a:cs typeface="Calibri"/>
              </a:rPr>
              <a:t>d le</a:t>
            </a:r>
            <a:r>
              <a:rPr sz="3600" b="1" spc="-60" dirty="0">
                <a:latin typeface="Calibri"/>
                <a:cs typeface="Calibri"/>
              </a:rPr>
              <a:t>v</a:t>
            </a:r>
            <a:r>
              <a:rPr sz="3600" b="1" spc="-5" dirty="0">
                <a:latin typeface="Calibri"/>
                <a:cs typeface="Calibri"/>
              </a:rPr>
              <a:t>el</a:t>
            </a:r>
            <a:r>
              <a:rPr sz="3600" b="1" dirty="0">
                <a:latin typeface="Calibri"/>
                <a:cs typeface="Calibri"/>
              </a:rPr>
              <a:t>s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in</a:t>
            </a:r>
            <a:r>
              <a:rPr sz="3600" b="1" spc="1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C</a:t>
            </a:r>
            <a:r>
              <a:rPr sz="3600" b="1" spc="-10" dirty="0">
                <a:latin typeface="Calibri"/>
                <a:cs typeface="Calibri"/>
              </a:rPr>
              <a:t>l</a:t>
            </a:r>
            <a:r>
              <a:rPr sz="3600" b="1" dirty="0">
                <a:latin typeface="Calibri"/>
                <a:cs typeface="Calibri"/>
              </a:rPr>
              <a:t>arifie</a:t>
            </a:r>
            <a:r>
              <a:rPr sz="3600" b="1" spc="-50" dirty="0">
                <a:latin typeface="Calibri"/>
                <a:cs typeface="Calibri"/>
              </a:rPr>
              <a:t>r</a:t>
            </a:r>
            <a:r>
              <a:rPr sz="3600" b="1" dirty="0"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  <a:p>
            <a:pPr marL="43180" algn="ctr">
              <a:lnSpc>
                <a:spcPct val="100000"/>
              </a:lnSpc>
              <a:spcBef>
                <a:spcPts val="180"/>
              </a:spcBef>
            </a:pPr>
            <a:r>
              <a:rPr sz="2400" dirty="0">
                <a:latin typeface="Arial"/>
                <a:cs typeface="Arial"/>
              </a:rPr>
              <a:t>Mu</a:t>
            </a:r>
            <a:r>
              <a:rPr sz="2400" spc="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ti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rr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91609" y="5995670"/>
            <a:ext cx="4782820" cy="0"/>
          </a:xfrm>
          <a:custGeom>
            <a:avLst/>
            <a:gdLst/>
            <a:ahLst/>
            <a:cxnLst/>
            <a:rect l="l" t="t" r="r" b="b"/>
            <a:pathLst>
              <a:path w="4782820">
                <a:moveTo>
                  <a:pt x="0" y="0"/>
                </a:moveTo>
                <a:lnTo>
                  <a:pt x="4782820" y="0"/>
                </a:lnTo>
              </a:path>
            </a:pathLst>
          </a:custGeom>
          <a:ln w="3175">
            <a:solidFill>
              <a:srgbClr val="99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91609" y="5734050"/>
            <a:ext cx="4782820" cy="0"/>
          </a:xfrm>
          <a:custGeom>
            <a:avLst/>
            <a:gdLst/>
            <a:ahLst/>
            <a:cxnLst/>
            <a:rect l="l" t="t" r="r" b="b"/>
            <a:pathLst>
              <a:path w="4782820">
                <a:moveTo>
                  <a:pt x="0" y="0"/>
                </a:moveTo>
                <a:lnTo>
                  <a:pt x="4782820" y="0"/>
                </a:lnTo>
              </a:path>
            </a:pathLst>
          </a:custGeom>
          <a:ln w="3175">
            <a:solidFill>
              <a:srgbClr val="99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91609" y="5472429"/>
            <a:ext cx="4782820" cy="0"/>
          </a:xfrm>
          <a:custGeom>
            <a:avLst/>
            <a:gdLst/>
            <a:ahLst/>
            <a:cxnLst/>
            <a:rect l="l" t="t" r="r" b="b"/>
            <a:pathLst>
              <a:path w="4782820">
                <a:moveTo>
                  <a:pt x="0" y="0"/>
                </a:moveTo>
                <a:lnTo>
                  <a:pt x="4782820" y="0"/>
                </a:lnTo>
              </a:path>
            </a:pathLst>
          </a:custGeom>
          <a:ln w="3175">
            <a:solidFill>
              <a:srgbClr val="99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91609" y="5208270"/>
            <a:ext cx="4782820" cy="0"/>
          </a:xfrm>
          <a:custGeom>
            <a:avLst/>
            <a:gdLst/>
            <a:ahLst/>
            <a:cxnLst/>
            <a:rect l="l" t="t" r="r" b="b"/>
            <a:pathLst>
              <a:path w="4782820">
                <a:moveTo>
                  <a:pt x="0" y="0"/>
                </a:moveTo>
                <a:lnTo>
                  <a:pt x="4782820" y="0"/>
                </a:lnTo>
              </a:path>
            </a:pathLst>
          </a:custGeom>
          <a:ln w="3175">
            <a:solidFill>
              <a:srgbClr val="99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91609" y="4946650"/>
            <a:ext cx="4782820" cy="0"/>
          </a:xfrm>
          <a:custGeom>
            <a:avLst/>
            <a:gdLst/>
            <a:ahLst/>
            <a:cxnLst/>
            <a:rect l="l" t="t" r="r" b="b"/>
            <a:pathLst>
              <a:path w="4782820">
                <a:moveTo>
                  <a:pt x="0" y="0"/>
                </a:moveTo>
                <a:lnTo>
                  <a:pt x="4782820" y="0"/>
                </a:lnTo>
              </a:path>
            </a:pathLst>
          </a:custGeom>
          <a:ln w="3175">
            <a:solidFill>
              <a:srgbClr val="99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91609" y="4685029"/>
            <a:ext cx="4782820" cy="0"/>
          </a:xfrm>
          <a:custGeom>
            <a:avLst/>
            <a:gdLst/>
            <a:ahLst/>
            <a:cxnLst/>
            <a:rect l="l" t="t" r="r" b="b"/>
            <a:pathLst>
              <a:path w="4782820">
                <a:moveTo>
                  <a:pt x="0" y="0"/>
                </a:moveTo>
                <a:lnTo>
                  <a:pt x="4782820" y="0"/>
                </a:lnTo>
              </a:path>
            </a:pathLst>
          </a:custGeom>
          <a:ln w="3175">
            <a:solidFill>
              <a:srgbClr val="99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91609" y="4423409"/>
            <a:ext cx="4782820" cy="0"/>
          </a:xfrm>
          <a:custGeom>
            <a:avLst/>
            <a:gdLst/>
            <a:ahLst/>
            <a:cxnLst/>
            <a:rect l="l" t="t" r="r" b="b"/>
            <a:pathLst>
              <a:path w="4782820">
                <a:moveTo>
                  <a:pt x="0" y="0"/>
                </a:moveTo>
                <a:lnTo>
                  <a:pt x="4782820" y="0"/>
                </a:lnTo>
              </a:path>
            </a:pathLst>
          </a:custGeom>
          <a:ln w="3175">
            <a:solidFill>
              <a:srgbClr val="99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91609" y="4161790"/>
            <a:ext cx="4782820" cy="0"/>
          </a:xfrm>
          <a:custGeom>
            <a:avLst/>
            <a:gdLst/>
            <a:ahLst/>
            <a:cxnLst/>
            <a:rect l="l" t="t" r="r" b="b"/>
            <a:pathLst>
              <a:path w="4782820">
                <a:moveTo>
                  <a:pt x="0" y="0"/>
                </a:moveTo>
                <a:lnTo>
                  <a:pt x="4782820" y="0"/>
                </a:lnTo>
              </a:path>
            </a:pathLst>
          </a:custGeom>
          <a:ln w="3175">
            <a:solidFill>
              <a:srgbClr val="99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91609" y="3897629"/>
            <a:ext cx="4782820" cy="0"/>
          </a:xfrm>
          <a:custGeom>
            <a:avLst/>
            <a:gdLst/>
            <a:ahLst/>
            <a:cxnLst/>
            <a:rect l="l" t="t" r="r" b="b"/>
            <a:pathLst>
              <a:path w="4782820">
                <a:moveTo>
                  <a:pt x="0" y="0"/>
                </a:moveTo>
                <a:lnTo>
                  <a:pt x="4782820" y="0"/>
                </a:lnTo>
              </a:path>
            </a:pathLst>
          </a:custGeom>
          <a:ln w="3175">
            <a:solidFill>
              <a:srgbClr val="99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91609" y="3636009"/>
            <a:ext cx="4782820" cy="0"/>
          </a:xfrm>
          <a:custGeom>
            <a:avLst/>
            <a:gdLst/>
            <a:ahLst/>
            <a:cxnLst/>
            <a:rect l="l" t="t" r="r" b="b"/>
            <a:pathLst>
              <a:path w="4782820">
                <a:moveTo>
                  <a:pt x="0" y="0"/>
                </a:moveTo>
                <a:lnTo>
                  <a:pt x="4782820" y="0"/>
                </a:lnTo>
              </a:path>
            </a:pathLst>
          </a:custGeom>
          <a:ln w="3175">
            <a:solidFill>
              <a:srgbClr val="99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74870" y="3636009"/>
            <a:ext cx="0" cy="2621280"/>
          </a:xfrm>
          <a:custGeom>
            <a:avLst/>
            <a:gdLst/>
            <a:ahLst/>
            <a:cxnLst/>
            <a:rect l="l" t="t" r="r" b="b"/>
            <a:pathLst>
              <a:path h="2621279">
                <a:moveTo>
                  <a:pt x="0" y="0"/>
                </a:moveTo>
                <a:lnTo>
                  <a:pt x="0" y="2621279"/>
                </a:lnTo>
              </a:path>
            </a:pathLst>
          </a:custGeom>
          <a:ln w="3175">
            <a:solidFill>
              <a:srgbClr val="99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58129" y="3636009"/>
            <a:ext cx="0" cy="2621280"/>
          </a:xfrm>
          <a:custGeom>
            <a:avLst/>
            <a:gdLst/>
            <a:ahLst/>
            <a:cxnLst/>
            <a:rect l="l" t="t" r="r" b="b"/>
            <a:pathLst>
              <a:path h="2621279">
                <a:moveTo>
                  <a:pt x="0" y="0"/>
                </a:moveTo>
                <a:lnTo>
                  <a:pt x="0" y="2621279"/>
                </a:lnTo>
              </a:path>
            </a:pathLst>
          </a:custGeom>
          <a:ln w="3175">
            <a:solidFill>
              <a:srgbClr val="99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41390" y="3636009"/>
            <a:ext cx="0" cy="2621280"/>
          </a:xfrm>
          <a:custGeom>
            <a:avLst/>
            <a:gdLst/>
            <a:ahLst/>
            <a:cxnLst/>
            <a:rect l="l" t="t" r="r" b="b"/>
            <a:pathLst>
              <a:path h="2621279">
                <a:moveTo>
                  <a:pt x="0" y="0"/>
                </a:moveTo>
                <a:lnTo>
                  <a:pt x="0" y="2621279"/>
                </a:lnTo>
              </a:path>
            </a:pathLst>
          </a:custGeom>
          <a:ln w="3175">
            <a:solidFill>
              <a:srgbClr val="99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24650" y="3636009"/>
            <a:ext cx="0" cy="2621280"/>
          </a:xfrm>
          <a:custGeom>
            <a:avLst/>
            <a:gdLst/>
            <a:ahLst/>
            <a:cxnLst/>
            <a:rect l="l" t="t" r="r" b="b"/>
            <a:pathLst>
              <a:path h="2621279">
                <a:moveTo>
                  <a:pt x="0" y="0"/>
                </a:moveTo>
                <a:lnTo>
                  <a:pt x="0" y="2621279"/>
                </a:lnTo>
              </a:path>
            </a:pathLst>
          </a:custGeom>
          <a:ln w="3175">
            <a:solidFill>
              <a:srgbClr val="99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07909" y="3636009"/>
            <a:ext cx="0" cy="2621280"/>
          </a:xfrm>
          <a:custGeom>
            <a:avLst/>
            <a:gdLst/>
            <a:ahLst/>
            <a:cxnLst/>
            <a:rect l="l" t="t" r="r" b="b"/>
            <a:pathLst>
              <a:path h="2621279">
                <a:moveTo>
                  <a:pt x="0" y="0"/>
                </a:moveTo>
                <a:lnTo>
                  <a:pt x="0" y="2621279"/>
                </a:lnTo>
              </a:path>
            </a:pathLst>
          </a:custGeom>
          <a:ln w="3175">
            <a:solidFill>
              <a:srgbClr val="99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91169" y="3636009"/>
            <a:ext cx="0" cy="2621280"/>
          </a:xfrm>
          <a:custGeom>
            <a:avLst/>
            <a:gdLst/>
            <a:ahLst/>
            <a:cxnLst/>
            <a:rect l="l" t="t" r="r" b="b"/>
            <a:pathLst>
              <a:path h="2621279">
                <a:moveTo>
                  <a:pt x="0" y="0"/>
                </a:moveTo>
                <a:lnTo>
                  <a:pt x="0" y="2621279"/>
                </a:lnTo>
              </a:path>
            </a:pathLst>
          </a:custGeom>
          <a:ln w="3175">
            <a:solidFill>
              <a:srgbClr val="99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74430" y="3636009"/>
            <a:ext cx="0" cy="2621280"/>
          </a:xfrm>
          <a:custGeom>
            <a:avLst/>
            <a:gdLst/>
            <a:ahLst/>
            <a:cxnLst/>
            <a:rect l="l" t="t" r="r" b="b"/>
            <a:pathLst>
              <a:path h="2621279">
                <a:moveTo>
                  <a:pt x="0" y="0"/>
                </a:moveTo>
                <a:lnTo>
                  <a:pt x="0" y="2621279"/>
                </a:lnTo>
              </a:path>
            </a:pathLst>
          </a:custGeom>
          <a:ln w="3175">
            <a:solidFill>
              <a:srgbClr val="99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91609" y="3636009"/>
            <a:ext cx="0" cy="2674620"/>
          </a:xfrm>
          <a:custGeom>
            <a:avLst/>
            <a:gdLst/>
            <a:ahLst/>
            <a:cxnLst/>
            <a:rect l="l" t="t" r="r" b="b"/>
            <a:pathLst>
              <a:path h="2674620">
                <a:moveTo>
                  <a:pt x="0" y="0"/>
                </a:moveTo>
                <a:lnTo>
                  <a:pt x="0" y="26746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38270" y="6257290"/>
            <a:ext cx="4836160" cy="0"/>
          </a:xfrm>
          <a:custGeom>
            <a:avLst/>
            <a:gdLst/>
            <a:ahLst/>
            <a:cxnLst/>
            <a:rect l="l" t="t" r="r" b="b"/>
            <a:pathLst>
              <a:path w="4836159">
                <a:moveTo>
                  <a:pt x="0" y="0"/>
                </a:moveTo>
                <a:lnTo>
                  <a:pt x="48361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38270" y="5995670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33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38270" y="5734050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33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38270" y="5472429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33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38270" y="5208270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33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38270" y="4946650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33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38270" y="4685029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33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38270" y="4423409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33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38270" y="4161790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33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38270" y="3897629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33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38270" y="3636009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33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74870" y="6257290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58129" y="6257290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41390" y="6257290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24650" y="6257290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07909" y="6257290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91169" y="6257290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74430" y="6257290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90340" y="3944620"/>
            <a:ext cx="4785360" cy="2212340"/>
          </a:xfrm>
          <a:custGeom>
            <a:avLst/>
            <a:gdLst/>
            <a:ahLst/>
            <a:cxnLst/>
            <a:rect l="l" t="t" r="r" b="b"/>
            <a:pathLst>
              <a:path w="4785359" h="2212340">
                <a:moveTo>
                  <a:pt x="0" y="2212340"/>
                </a:moveTo>
                <a:lnTo>
                  <a:pt x="683260" y="2077719"/>
                </a:lnTo>
                <a:lnTo>
                  <a:pt x="1369060" y="1907539"/>
                </a:lnTo>
                <a:lnTo>
                  <a:pt x="2052320" y="1686559"/>
                </a:lnTo>
                <a:lnTo>
                  <a:pt x="2735580" y="1404619"/>
                </a:lnTo>
                <a:lnTo>
                  <a:pt x="3418840" y="1041399"/>
                </a:lnTo>
                <a:lnTo>
                  <a:pt x="4102100" y="581659"/>
                </a:lnTo>
                <a:lnTo>
                  <a:pt x="4785360" y="0"/>
                </a:lnTo>
              </a:path>
            </a:pathLst>
          </a:custGeom>
          <a:ln w="406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57320" y="6122809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66039" y="66040"/>
                </a:moveTo>
                <a:lnTo>
                  <a:pt x="0" y="0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57320" y="6122809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66040"/>
                </a:moveTo>
                <a:lnTo>
                  <a:pt x="66039" y="0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40579" y="5988189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66040" y="66040"/>
                </a:moveTo>
                <a:lnTo>
                  <a:pt x="0" y="0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40579" y="5988189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66040"/>
                </a:moveTo>
                <a:lnTo>
                  <a:pt x="66040" y="0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23840" y="5815469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66039" y="66040"/>
                </a:moveTo>
                <a:lnTo>
                  <a:pt x="0" y="0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23840" y="5815469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66040"/>
                </a:moveTo>
                <a:lnTo>
                  <a:pt x="66039" y="0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07100" y="5594489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66039" y="66040"/>
                </a:moveTo>
                <a:lnTo>
                  <a:pt x="0" y="0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07100" y="5594489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66040"/>
                </a:moveTo>
                <a:lnTo>
                  <a:pt x="66039" y="0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90359" y="5312536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66040" y="66040"/>
                </a:moveTo>
                <a:lnTo>
                  <a:pt x="0" y="0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90359" y="5312536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0" y="66040"/>
                </a:moveTo>
                <a:lnTo>
                  <a:pt x="66040" y="0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73619" y="4951857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66039" y="66040"/>
                </a:moveTo>
                <a:lnTo>
                  <a:pt x="0" y="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73619" y="4951857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0" y="66040"/>
                </a:moveTo>
                <a:lnTo>
                  <a:pt x="66039" y="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056880" y="4492116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66040" y="66039"/>
                </a:moveTo>
                <a:lnTo>
                  <a:pt x="0" y="0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056880" y="4492116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0" y="66039"/>
                </a:moveTo>
                <a:lnTo>
                  <a:pt x="66040" y="0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40140" y="3910457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66039" y="66040"/>
                </a:moveTo>
                <a:lnTo>
                  <a:pt x="0" y="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740140" y="3910457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0" y="66040"/>
                </a:moveTo>
                <a:lnTo>
                  <a:pt x="66039" y="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90340" y="5910579"/>
            <a:ext cx="4785360" cy="0"/>
          </a:xfrm>
          <a:custGeom>
            <a:avLst/>
            <a:gdLst/>
            <a:ahLst/>
            <a:cxnLst/>
            <a:rect l="l" t="t" r="r" b="b"/>
            <a:pathLst>
              <a:path w="4785359">
                <a:moveTo>
                  <a:pt x="0" y="0"/>
                </a:moveTo>
                <a:lnTo>
                  <a:pt x="0" y="0"/>
                </a:lnTo>
                <a:lnTo>
                  <a:pt x="4102100" y="0"/>
                </a:lnTo>
                <a:lnTo>
                  <a:pt x="4785360" y="0"/>
                </a:lnTo>
              </a:path>
            </a:pathLst>
          </a:custGeom>
          <a:ln w="4572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57320" y="5876429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66039" y="66039"/>
                </a:moveTo>
                <a:lnTo>
                  <a:pt x="0" y="0"/>
                </a:lnTo>
              </a:path>
            </a:pathLst>
          </a:custGeom>
          <a:ln w="952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90340" y="5876429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6039"/>
                </a:lnTo>
              </a:path>
            </a:pathLst>
          </a:custGeom>
          <a:ln w="952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57320" y="5876429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66039"/>
                </a:moveTo>
                <a:lnTo>
                  <a:pt x="66039" y="0"/>
                </a:lnTo>
              </a:path>
            </a:pathLst>
          </a:custGeom>
          <a:ln w="952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40579" y="5876429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66040" y="66039"/>
                </a:moveTo>
                <a:lnTo>
                  <a:pt x="0" y="0"/>
                </a:lnTo>
              </a:path>
            </a:pathLst>
          </a:custGeom>
          <a:ln w="952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73600" y="5876429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6039"/>
                </a:lnTo>
              </a:path>
            </a:pathLst>
          </a:custGeom>
          <a:ln w="952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40579" y="5876429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66039"/>
                </a:moveTo>
                <a:lnTo>
                  <a:pt x="66040" y="0"/>
                </a:lnTo>
              </a:path>
            </a:pathLst>
          </a:custGeom>
          <a:ln w="952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23840" y="5876429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66039" y="66039"/>
                </a:moveTo>
                <a:lnTo>
                  <a:pt x="0" y="0"/>
                </a:lnTo>
              </a:path>
            </a:pathLst>
          </a:custGeom>
          <a:ln w="952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56859" y="5876429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6039"/>
                </a:lnTo>
              </a:path>
            </a:pathLst>
          </a:custGeom>
          <a:ln w="952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23840" y="5876429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66039"/>
                </a:moveTo>
                <a:lnTo>
                  <a:pt x="66039" y="0"/>
                </a:lnTo>
              </a:path>
            </a:pathLst>
          </a:custGeom>
          <a:ln w="952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007100" y="5876429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66039" y="66039"/>
                </a:moveTo>
                <a:lnTo>
                  <a:pt x="0" y="0"/>
                </a:lnTo>
              </a:path>
            </a:pathLst>
          </a:custGeom>
          <a:ln w="952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040120" y="5876429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6039"/>
                </a:lnTo>
              </a:path>
            </a:pathLst>
          </a:custGeom>
          <a:ln w="952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007100" y="5876429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66039"/>
                </a:moveTo>
                <a:lnTo>
                  <a:pt x="66039" y="0"/>
                </a:lnTo>
              </a:path>
            </a:pathLst>
          </a:custGeom>
          <a:ln w="952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690359" y="5876429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66040" y="66039"/>
                </a:moveTo>
                <a:lnTo>
                  <a:pt x="0" y="0"/>
                </a:lnTo>
              </a:path>
            </a:pathLst>
          </a:custGeom>
          <a:ln w="952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23380" y="5876429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6039"/>
                </a:lnTo>
              </a:path>
            </a:pathLst>
          </a:custGeom>
          <a:ln w="952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90359" y="5876429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0" y="66039"/>
                </a:moveTo>
                <a:lnTo>
                  <a:pt x="66040" y="0"/>
                </a:lnTo>
              </a:path>
            </a:pathLst>
          </a:custGeom>
          <a:ln w="952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373619" y="5876429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66039" y="66039"/>
                </a:moveTo>
                <a:lnTo>
                  <a:pt x="0" y="0"/>
                </a:lnTo>
              </a:path>
            </a:pathLst>
          </a:custGeom>
          <a:ln w="952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406640" y="5876429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6039"/>
                </a:lnTo>
              </a:path>
            </a:pathLst>
          </a:custGeom>
          <a:ln w="952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373619" y="5876429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0" y="66039"/>
                </a:moveTo>
                <a:lnTo>
                  <a:pt x="66039" y="0"/>
                </a:lnTo>
              </a:path>
            </a:pathLst>
          </a:custGeom>
          <a:ln w="952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56880" y="5876429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66040" y="66039"/>
                </a:moveTo>
                <a:lnTo>
                  <a:pt x="0" y="0"/>
                </a:lnTo>
              </a:path>
            </a:pathLst>
          </a:custGeom>
          <a:ln w="952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89900" y="5876429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6039"/>
                </a:lnTo>
              </a:path>
            </a:pathLst>
          </a:custGeom>
          <a:ln w="952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056880" y="5876429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0" y="66039"/>
                </a:moveTo>
                <a:lnTo>
                  <a:pt x="66040" y="0"/>
                </a:lnTo>
              </a:path>
            </a:pathLst>
          </a:custGeom>
          <a:ln w="952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740140" y="5876429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66039" y="66039"/>
                </a:moveTo>
                <a:lnTo>
                  <a:pt x="0" y="0"/>
                </a:lnTo>
              </a:path>
            </a:pathLst>
          </a:custGeom>
          <a:ln w="952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773159" y="5876429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6039"/>
                </a:lnTo>
              </a:path>
            </a:pathLst>
          </a:custGeom>
          <a:ln w="952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740140" y="5876429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0" y="66039"/>
                </a:moveTo>
                <a:lnTo>
                  <a:pt x="66039" y="0"/>
                </a:lnTo>
              </a:path>
            </a:pathLst>
          </a:custGeom>
          <a:ln w="952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3629025" y="3535116"/>
            <a:ext cx="223520" cy="282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50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1400" dirty="0">
                <a:latin typeface="Arial"/>
                <a:cs typeface="Arial"/>
              </a:rPr>
              <a:t>45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84"/>
              </a:spcBef>
            </a:pPr>
            <a:r>
              <a:rPr sz="1400" dirty="0">
                <a:latin typeface="Arial"/>
                <a:cs typeface="Arial"/>
              </a:rPr>
              <a:t>40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84"/>
              </a:spcBef>
            </a:pPr>
            <a:r>
              <a:rPr sz="1400" dirty="0">
                <a:latin typeface="Arial"/>
                <a:cs typeface="Arial"/>
              </a:rPr>
              <a:t>35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1400" dirty="0"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84"/>
              </a:spcBef>
            </a:pPr>
            <a:r>
              <a:rPr sz="1400" dirty="0">
                <a:latin typeface="Arial"/>
                <a:cs typeface="Arial"/>
              </a:rPr>
              <a:t>25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1400" dirty="0"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sz="1400" dirty="0"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1400" dirty="0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  <a:p>
            <a:pPr marL="97790" algn="ctr">
              <a:lnSpc>
                <a:spcPct val="100000"/>
              </a:lnSpc>
              <a:spcBef>
                <a:spcPts val="384"/>
              </a:spcBef>
            </a:pPr>
            <a:r>
              <a:rPr sz="1400" dirty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  <a:p>
            <a:pPr marL="97790" algn="ctr">
              <a:lnSpc>
                <a:spcPct val="100000"/>
              </a:lnSpc>
              <a:spcBef>
                <a:spcPts val="384"/>
              </a:spcBef>
            </a:pPr>
            <a:r>
              <a:rPr sz="1400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930396" y="6369756"/>
            <a:ext cx="124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613909" y="6369756"/>
            <a:ext cx="124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038725" y="6369756"/>
            <a:ext cx="736600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L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180" dirty="0">
                <a:latin typeface="Arial"/>
                <a:cs typeface="Arial"/>
              </a:rPr>
              <a:t> </a:t>
            </a:r>
            <a:r>
              <a:rPr sz="2100" baseline="39682" dirty="0">
                <a:latin typeface="Arial"/>
                <a:cs typeface="Arial"/>
              </a:rPr>
              <a:t>3 </a:t>
            </a:r>
            <a:r>
              <a:rPr sz="2100" spc="-209" baseline="39682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262245" y="6369756"/>
            <a:ext cx="1527175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65"/>
              </a:lnSpc>
              <a:tabLst>
                <a:tab pos="730885" algn="l"/>
                <a:tab pos="1414780" algn="l"/>
              </a:tabLst>
            </a:pPr>
            <a:r>
              <a:rPr sz="2400" spc="22" baseline="-34722" dirty="0">
                <a:latin typeface="Arial"/>
                <a:cs typeface="Arial"/>
              </a:rPr>
              <a:t>v</a:t>
            </a:r>
            <a:r>
              <a:rPr sz="2400" baseline="-34722" dirty="0">
                <a:latin typeface="Arial"/>
                <a:cs typeface="Arial"/>
              </a:rPr>
              <a:t>e	</a:t>
            </a:r>
            <a:r>
              <a:rPr sz="1400" dirty="0">
                <a:latin typeface="Arial"/>
                <a:cs typeface="Arial"/>
              </a:rPr>
              <a:t>4 	5</a:t>
            </a:r>
            <a:endParaRPr sz="1400">
              <a:latin typeface="Arial"/>
              <a:cs typeface="Arial"/>
            </a:endParaRPr>
          </a:p>
          <a:p>
            <a:pPr marL="555625">
              <a:lnSpc>
                <a:spcPts val="1465"/>
              </a:lnSpc>
            </a:pPr>
            <a:r>
              <a:rPr sz="1600" spc="65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h</a:t>
            </a:r>
            <a:r>
              <a:rPr sz="1600" dirty="0">
                <a:latin typeface="Arial"/>
                <a:cs typeface="Arial"/>
              </a:rPr>
              <a:t>ich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</a:t>
            </a:r>
            <a:endParaRPr sz="16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239178" y="6369756"/>
            <a:ext cx="940435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1245"/>
              </a:lnSpc>
            </a:pPr>
            <a:r>
              <a:rPr sz="1400" dirty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85"/>
              </a:lnSpc>
            </a:pPr>
            <a:r>
              <a:rPr sz="1600" spc="-10" dirty="0">
                <a:latin typeface="Arial"/>
                <a:cs typeface="Arial"/>
              </a:rPr>
              <a:t>pe</a:t>
            </a:r>
            <a:r>
              <a:rPr sz="1600" spc="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spc="-15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d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032115" y="6369756"/>
            <a:ext cx="124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715756" y="6369756"/>
            <a:ext cx="1244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241103" y="3799916"/>
            <a:ext cx="228600" cy="27451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Su</a:t>
            </a:r>
            <a:r>
              <a:rPr sz="1600" dirty="0">
                <a:latin typeface="Arial"/>
                <a:cs typeface="Arial"/>
              </a:rPr>
              <a:t>cr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se </a:t>
            </a:r>
            <a:r>
              <a:rPr sz="1600" spc="-10" dirty="0">
                <a:latin typeface="Arial"/>
                <a:cs typeface="Arial"/>
              </a:rPr>
              <a:t>Lo</a:t>
            </a:r>
            <a:r>
              <a:rPr sz="1600" dirty="0">
                <a:latin typeface="Arial"/>
                <a:cs typeface="Arial"/>
              </a:rPr>
              <a:t>st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</a:t>
            </a:r>
            <a:r>
              <a:rPr sz="1600" spc="-10" dirty="0">
                <a:latin typeface="Arial"/>
                <a:cs typeface="Arial"/>
              </a:rPr>
              <a:t>u</a:t>
            </a:r>
            <a:r>
              <a:rPr sz="1600" dirty="0">
                <a:latin typeface="Arial"/>
                <a:cs typeface="Arial"/>
              </a:rPr>
              <a:t>d /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5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ee</a:t>
            </a:r>
            <a:r>
              <a:rPr sz="1600" dirty="0">
                <a:latin typeface="Arial"/>
                <a:cs typeface="Arial"/>
              </a:rPr>
              <a:t>k</a:t>
            </a:r>
            <a:endParaRPr sz="16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597065" y="6476808"/>
            <a:ext cx="66929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u</a:t>
            </a:r>
            <a:r>
              <a:rPr sz="1600" dirty="0">
                <a:latin typeface="Arial"/>
                <a:cs typeface="Arial"/>
              </a:rPr>
              <a:t>d is O</a:t>
            </a:r>
            <a:endParaRPr sz="16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4056379" y="418592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406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46550" y="415417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500" y="63499"/>
                </a:moveTo>
                <a:lnTo>
                  <a:pt x="0" y="0"/>
                </a:lnTo>
              </a:path>
            </a:pathLst>
          </a:custGeom>
          <a:ln w="76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46550" y="415417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63499"/>
                </a:moveTo>
                <a:lnTo>
                  <a:pt x="63500" y="0"/>
                </a:lnTo>
              </a:path>
            </a:pathLst>
          </a:custGeom>
          <a:ln w="76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4313809" y="4073206"/>
            <a:ext cx="29965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FF0000"/>
                </a:solidFill>
                <a:latin typeface="Arial Narrow"/>
                <a:cs typeface="Arial Narrow"/>
              </a:rPr>
              <a:t>T</a:t>
            </a:r>
            <a:r>
              <a:rPr sz="1600" i="1" spc="5" dirty="0">
                <a:solidFill>
                  <a:srgbClr val="FF0000"/>
                </a:solidFill>
                <a:latin typeface="Arial Narrow"/>
                <a:cs typeface="Arial Narrow"/>
              </a:rPr>
              <a:t>o</a:t>
            </a:r>
            <a:r>
              <a:rPr sz="1600" i="1" dirty="0">
                <a:solidFill>
                  <a:srgbClr val="FF0000"/>
                </a:solidFill>
                <a:latin typeface="Arial Narrow"/>
                <a:cs typeface="Arial Narrow"/>
              </a:rPr>
              <a:t>n</a:t>
            </a:r>
            <a:r>
              <a:rPr sz="1600" i="1" spc="-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600" i="1" spc="-10" dirty="0">
                <a:solidFill>
                  <a:srgbClr val="FF0000"/>
                </a:solidFill>
                <a:latin typeface="Arial Narrow"/>
                <a:cs typeface="Arial Narrow"/>
              </a:rPr>
              <a:t>S</a:t>
            </a:r>
            <a:r>
              <a:rPr sz="1600" i="1" spc="5" dirty="0">
                <a:solidFill>
                  <a:srgbClr val="FF0000"/>
                </a:solidFill>
                <a:latin typeface="Arial Narrow"/>
                <a:cs typeface="Arial Narrow"/>
              </a:rPr>
              <a:t>u</a:t>
            </a:r>
            <a:r>
              <a:rPr sz="1600" i="1" spc="-20" dirty="0">
                <a:solidFill>
                  <a:srgbClr val="FF0000"/>
                </a:solidFill>
                <a:latin typeface="Arial Narrow"/>
                <a:cs typeface="Arial Narrow"/>
              </a:rPr>
              <a:t>c</a:t>
            </a:r>
            <a:r>
              <a:rPr sz="1600" i="1" dirty="0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sz="1600" i="1" spc="10" dirty="0">
                <a:solidFill>
                  <a:srgbClr val="FF0000"/>
                </a:solidFill>
                <a:latin typeface="Arial Narrow"/>
                <a:cs typeface="Arial Narrow"/>
              </a:rPr>
              <a:t>o</a:t>
            </a:r>
            <a:r>
              <a:rPr sz="1600" i="1" spc="-20" dirty="0">
                <a:solidFill>
                  <a:srgbClr val="FF0000"/>
                </a:solidFill>
                <a:latin typeface="Arial Narrow"/>
                <a:cs typeface="Arial Narrow"/>
              </a:rPr>
              <a:t>s</a:t>
            </a:r>
            <a:r>
              <a:rPr sz="1600" i="1" dirty="0">
                <a:solidFill>
                  <a:srgbClr val="FF0000"/>
                </a:solidFill>
                <a:latin typeface="Arial Narrow"/>
                <a:cs typeface="Arial Narrow"/>
              </a:rPr>
              <a:t>e </a:t>
            </a:r>
            <a:r>
              <a:rPr sz="1600" i="1" spc="-5" dirty="0">
                <a:solidFill>
                  <a:srgbClr val="FF0000"/>
                </a:solidFill>
                <a:latin typeface="Arial Narrow"/>
                <a:cs typeface="Arial Narrow"/>
              </a:rPr>
              <a:t>I</a:t>
            </a:r>
            <a:r>
              <a:rPr sz="1600" i="1" spc="5" dirty="0">
                <a:solidFill>
                  <a:srgbClr val="FF0000"/>
                </a:solidFill>
                <a:latin typeface="Arial Narrow"/>
                <a:cs typeface="Arial Narrow"/>
              </a:rPr>
              <a:t>n</a:t>
            </a:r>
            <a:r>
              <a:rPr sz="1600" i="1" spc="-5" dirty="0">
                <a:solidFill>
                  <a:srgbClr val="FF0000"/>
                </a:solidFill>
                <a:latin typeface="Arial Narrow"/>
                <a:cs typeface="Arial Narrow"/>
              </a:rPr>
              <a:t>v</a:t>
            </a:r>
            <a:r>
              <a:rPr sz="1600" i="1" spc="-10" dirty="0">
                <a:solidFill>
                  <a:srgbClr val="FF0000"/>
                </a:solidFill>
                <a:latin typeface="Arial Narrow"/>
                <a:cs typeface="Arial Narrow"/>
              </a:rPr>
              <a:t>e</a:t>
            </a:r>
            <a:r>
              <a:rPr sz="1600" i="1" dirty="0">
                <a:solidFill>
                  <a:srgbClr val="FF0000"/>
                </a:solidFill>
                <a:latin typeface="Arial Narrow"/>
                <a:cs typeface="Arial Narrow"/>
              </a:rPr>
              <a:t>rt</a:t>
            </a:r>
            <a:r>
              <a:rPr sz="1600" i="1" spc="5" dirty="0">
                <a:solidFill>
                  <a:srgbClr val="FF0000"/>
                </a:solidFill>
                <a:latin typeface="Arial Narrow"/>
                <a:cs typeface="Arial Narrow"/>
              </a:rPr>
              <a:t>e</a:t>
            </a:r>
            <a:r>
              <a:rPr sz="1600" i="1" dirty="0">
                <a:solidFill>
                  <a:srgbClr val="FF0000"/>
                </a:solidFill>
                <a:latin typeface="Arial Narrow"/>
                <a:cs typeface="Arial Narrow"/>
              </a:rPr>
              <a:t>d</a:t>
            </a:r>
            <a:r>
              <a:rPr sz="1600" i="1" spc="-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600" i="1" spc="5" dirty="0">
                <a:solidFill>
                  <a:srgbClr val="FF0000"/>
                </a:solidFill>
                <a:latin typeface="Arial Narrow"/>
                <a:cs typeface="Arial Narrow"/>
              </a:rPr>
              <a:t>i</a:t>
            </a:r>
            <a:r>
              <a:rPr sz="1600" i="1" dirty="0">
                <a:solidFill>
                  <a:srgbClr val="FF0000"/>
                </a:solidFill>
                <a:latin typeface="Arial Narrow"/>
                <a:cs typeface="Arial Narrow"/>
              </a:rPr>
              <a:t>n </a:t>
            </a:r>
            <a:r>
              <a:rPr sz="1600" i="1" spc="-15" dirty="0">
                <a:solidFill>
                  <a:srgbClr val="FF0000"/>
                </a:solidFill>
                <a:latin typeface="Arial Narrow"/>
                <a:cs typeface="Arial Narrow"/>
              </a:rPr>
              <a:t>M</a:t>
            </a:r>
            <a:r>
              <a:rPr sz="1600" i="1" spc="5" dirty="0">
                <a:solidFill>
                  <a:srgbClr val="FF0000"/>
                </a:solidFill>
                <a:latin typeface="Arial Narrow"/>
                <a:cs typeface="Arial Narrow"/>
              </a:rPr>
              <a:t>u</a:t>
            </a:r>
            <a:r>
              <a:rPr sz="1600" i="1" dirty="0">
                <a:solidFill>
                  <a:srgbClr val="FF0000"/>
                </a:solidFill>
                <a:latin typeface="Arial Narrow"/>
                <a:cs typeface="Arial Narrow"/>
              </a:rPr>
              <a:t>d </a:t>
            </a:r>
            <a:r>
              <a:rPr sz="1600" i="1" spc="-25" dirty="0">
                <a:solidFill>
                  <a:srgbClr val="FF0000"/>
                </a:solidFill>
                <a:latin typeface="Arial Narrow"/>
                <a:cs typeface="Arial Narrow"/>
              </a:rPr>
              <a:t>(</a:t>
            </a:r>
            <a:r>
              <a:rPr sz="1600" i="1" spc="5" dirty="0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sz="1600" i="1" spc="-10" dirty="0">
                <a:solidFill>
                  <a:srgbClr val="FF0000"/>
                </a:solidFill>
                <a:latin typeface="Arial Narrow"/>
                <a:cs typeface="Arial Narrow"/>
              </a:rPr>
              <a:t>e</a:t>
            </a:r>
            <a:r>
              <a:rPr sz="1600" i="1" spc="-5" dirty="0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sz="1600" i="1" dirty="0">
                <a:solidFill>
                  <a:srgbClr val="FF0000"/>
                </a:solidFill>
                <a:latin typeface="Arial Narrow"/>
                <a:cs typeface="Arial Narrow"/>
              </a:rPr>
              <a:t> w</a:t>
            </a:r>
            <a:r>
              <a:rPr sz="1600" i="1" spc="-10" dirty="0">
                <a:solidFill>
                  <a:srgbClr val="FF0000"/>
                </a:solidFill>
                <a:latin typeface="Arial Narrow"/>
                <a:cs typeface="Arial Narrow"/>
              </a:rPr>
              <a:t>e</a:t>
            </a:r>
            <a:r>
              <a:rPr sz="1600" i="1" spc="5" dirty="0">
                <a:solidFill>
                  <a:srgbClr val="FF0000"/>
                </a:solidFill>
                <a:latin typeface="Arial Narrow"/>
                <a:cs typeface="Arial Narrow"/>
              </a:rPr>
              <a:t>e</a:t>
            </a:r>
            <a:r>
              <a:rPr sz="1600" i="1" spc="-5" dirty="0">
                <a:solidFill>
                  <a:srgbClr val="FF0000"/>
                </a:solidFill>
                <a:latin typeface="Arial Narrow"/>
                <a:cs typeface="Arial Narrow"/>
              </a:rPr>
              <a:t>k)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4056379" y="454660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4572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46550" y="451485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500" y="63500"/>
                </a:moveTo>
                <a:lnTo>
                  <a:pt x="0" y="0"/>
                </a:lnTo>
              </a:path>
            </a:pathLst>
          </a:custGeom>
          <a:ln w="762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77029" y="45148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762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46550" y="451485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63500"/>
                </a:moveTo>
                <a:lnTo>
                  <a:pt x="63500" y="0"/>
                </a:lnTo>
              </a:path>
            </a:pathLst>
          </a:custGeom>
          <a:ln w="762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4313809" y="4433886"/>
            <a:ext cx="3680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006FC0"/>
                </a:solidFill>
                <a:latin typeface="Arial Narrow"/>
                <a:cs typeface="Arial Narrow"/>
              </a:rPr>
              <a:t>T</a:t>
            </a:r>
            <a:r>
              <a:rPr sz="1600" i="1" spc="5" dirty="0">
                <a:solidFill>
                  <a:srgbClr val="006FC0"/>
                </a:solidFill>
                <a:latin typeface="Arial Narrow"/>
                <a:cs typeface="Arial Narrow"/>
              </a:rPr>
              <a:t>o</a:t>
            </a:r>
            <a:r>
              <a:rPr sz="1600" i="1" dirty="0">
                <a:solidFill>
                  <a:srgbClr val="006FC0"/>
                </a:solidFill>
                <a:latin typeface="Arial Narrow"/>
                <a:cs typeface="Arial Narrow"/>
              </a:rPr>
              <a:t>n</a:t>
            </a:r>
            <a:r>
              <a:rPr sz="1600" i="1" spc="-1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1600" i="1" spc="-10" dirty="0">
                <a:solidFill>
                  <a:srgbClr val="006FC0"/>
                </a:solidFill>
                <a:latin typeface="Arial Narrow"/>
                <a:cs typeface="Arial Narrow"/>
              </a:rPr>
              <a:t>S</a:t>
            </a:r>
            <a:r>
              <a:rPr sz="1600" i="1" spc="5" dirty="0">
                <a:solidFill>
                  <a:srgbClr val="006FC0"/>
                </a:solidFill>
                <a:latin typeface="Arial Narrow"/>
                <a:cs typeface="Arial Narrow"/>
              </a:rPr>
              <a:t>u</a:t>
            </a:r>
            <a:r>
              <a:rPr sz="1600" i="1" spc="-20" dirty="0">
                <a:solidFill>
                  <a:srgbClr val="006FC0"/>
                </a:solidFill>
                <a:latin typeface="Arial Narrow"/>
                <a:cs typeface="Arial Narrow"/>
              </a:rPr>
              <a:t>c</a:t>
            </a:r>
            <a:r>
              <a:rPr sz="1600" i="1" dirty="0">
                <a:solidFill>
                  <a:srgbClr val="006FC0"/>
                </a:solidFill>
                <a:latin typeface="Arial Narrow"/>
                <a:cs typeface="Arial Narrow"/>
              </a:rPr>
              <a:t>r</a:t>
            </a:r>
            <a:r>
              <a:rPr sz="1600" i="1" spc="10" dirty="0">
                <a:solidFill>
                  <a:srgbClr val="006FC0"/>
                </a:solidFill>
                <a:latin typeface="Arial Narrow"/>
                <a:cs typeface="Arial Narrow"/>
              </a:rPr>
              <a:t>o</a:t>
            </a:r>
            <a:r>
              <a:rPr sz="1600" i="1" spc="-20" dirty="0">
                <a:solidFill>
                  <a:srgbClr val="006FC0"/>
                </a:solidFill>
                <a:latin typeface="Arial Narrow"/>
                <a:cs typeface="Arial Narrow"/>
              </a:rPr>
              <a:t>s</a:t>
            </a:r>
            <a:r>
              <a:rPr sz="1600" i="1" dirty="0">
                <a:solidFill>
                  <a:srgbClr val="006FC0"/>
                </a:solidFill>
                <a:latin typeface="Arial Narrow"/>
                <a:cs typeface="Arial Narrow"/>
              </a:rPr>
              <a:t>e </a:t>
            </a:r>
            <a:r>
              <a:rPr sz="1600" i="1" spc="-5" dirty="0">
                <a:solidFill>
                  <a:srgbClr val="006FC0"/>
                </a:solidFill>
                <a:latin typeface="Arial Narrow"/>
                <a:cs typeface="Arial Narrow"/>
              </a:rPr>
              <a:t>I</a:t>
            </a:r>
            <a:r>
              <a:rPr sz="1600" i="1" spc="5" dirty="0">
                <a:solidFill>
                  <a:srgbClr val="006FC0"/>
                </a:solidFill>
                <a:latin typeface="Arial Narrow"/>
                <a:cs typeface="Arial Narrow"/>
              </a:rPr>
              <a:t>n</a:t>
            </a:r>
            <a:r>
              <a:rPr sz="1600" i="1" spc="-5" dirty="0">
                <a:solidFill>
                  <a:srgbClr val="006FC0"/>
                </a:solidFill>
                <a:latin typeface="Arial Narrow"/>
                <a:cs typeface="Arial Narrow"/>
              </a:rPr>
              <a:t>v</a:t>
            </a:r>
            <a:r>
              <a:rPr sz="1600" i="1" spc="-10" dirty="0">
                <a:solidFill>
                  <a:srgbClr val="006FC0"/>
                </a:solidFill>
                <a:latin typeface="Arial Narrow"/>
                <a:cs typeface="Arial Narrow"/>
              </a:rPr>
              <a:t>e</a:t>
            </a:r>
            <a:r>
              <a:rPr sz="1600" i="1" dirty="0">
                <a:solidFill>
                  <a:srgbClr val="006FC0"/>
                </a:solidFill>
                <a:latin typeface="Arial Narrow"/>
                <a:cs typeface="Arial Narrow"/>
              </a:rPr>
              <a:t>rt</a:t>
            </a:r>
            <a:r>
              <a:rPr sz="1600" i="1" spc="5" dirty="0">
                <a:solidFill>
                  <a:srgbClr val="006FC0"/>
                </a:solidFill>
                <a:latin typeface="Arial Narrow"/>
                <a:cs typeface="Arial Narrow"/>
              </a:rPr>
              <a:t>e</a:t>
            </a:r>
            <a:r>
              <a:rPr sz="1600" i="1" dirty="0">
                <a:solidFill>
                  <a:srgbClr val="006FC0"/>
                </a:solidFill>
                <a:latin typeface="Arial Narrow"/>
                <a:cs typeface="Arial Narrow"/>
              </a:rPr>
              <a:t>d</a:t>
            </a:r>
            <a:r>
              <a:rPr sz="1600" i="1" spc="-1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1600" i="1" spc="5" dirty="0">
                <a:solidFill>
                  <a:srgbClr val="006FC0"/>
                </a:solidFill>
                <a:latin typeface="Arial Narrow"/>
                <a:cs typeface="Arial Narrow"/>
              </a:rPr>
              <a:t>i</a:t>
            </a:r>
            <a:r>
              <a:rPr sz="1600" i="1" dirty="0">
                <a:solidFill>
                  <a:srgbClr val="006FC0"/>
                </a:solidFill>
                <a:latin typeface="Arial Narrow"/>
                <a:cs typeface="Arial Narrow"/>
              </a:rPr>
              <a:t>n </a:t>
            </a:r>
            <a:r>
              <a:rPr sz="1600" i="1" spc="-20" dirty="0">
                <a:solidFill>
                  <a:srgbClr val="006FC0"/>
                </a:solidFill>
                <a:latin typeface="Arial Narrow"/>
                <a:cs typeface="Arial Narrow"/>
              </a:rPr>
              <a:t>C</a:t>
            </a:r>
            <a:r>
              <a:rPr sz="1600" i="1" spc="5" dirty="0">
                <a:solidFill>
                  <a:srgbClr val="006FC0"/>
                </a:solidFill>
                <a:latin typeface="Arial Narrow"/>
                <a:cs typeface="Arial Narrow"/>
              </a:rPr>
              <a:t>l</a:t>
            </a:r>
            <a:r>
              <a:rPr sz="1600" i="1" spc="-10" dirty="0">
                <a:solidFill>
                  <a:srgbClr val="006FC0"/>
                </a:solidFill>
                <a:latin typeface="Arial Narrow"/>
                <a:cs typeface="Arial Narrow"/>
              </a:rPr>
              <a:t>a</a:t>
            </a:r>
            <a:r>
              <a:rPr sz="1600" i="1" dirty="0">
                <a:solidFill>
                  <a:srgbClr val="006FC0"/>
                </a:solidFill>
                <a:latin typeface="Arial Narrow"/>
                <a:cs typeface="Arial Narrow"/>
              </a:rPr>
              <a:t>r</a:t>
            </a:r>
            <a:r>
              <a:rPr sz="1600" i="1" spc="10" dirty="0">
                <a:solidFill>
                  <a:srgbClr val="006FC0"/>
                </a:solidFill>
                <a:latin typeface="Arial Narrow"/>
                <a:cs typeface="Arial Narrow"/>
              </a:rPr>
              <a:t>i</a:t>
            </a:r>
            <a:r>
              <a:rPr sz="1600" i="1" spc="-5" dirty="0">
                <a:solidFill>
                  <a:srgbClr val="006FC0"/>
                </a:solidFill>
                <a:latin typeface="Arial Narrow"/>
                <a:cs typeface="Arial Narrow"/>
              </a:rPr>
              <a:t>f</a:t>
            </a:r>
            <a:r>
              <a:rPr sz="1600" i="1" spc="-15" dirty="0">
                <a:solidFill>
                  <a:srgbClr val="006FC0"/>
                </a:solidFill>
                <a:latin typeface="Arial Narrow"/>
                <a:cs typeface="Arial Narrow"/>
              </a:rPr>
              <a:t>i</a:t>
            </a:r>
            <a:r>
              <a:rPr sz="1600" i="1" spc="5" dirty="0">
                <a:solidFill>
                  <a:srgbClr val="006FC0"/>
                </a:solidFill>
                <a:latin typeface="Arial Narrow"/>
                <a:cs typeface="Arial Narrow"/>
              </a:rPr>
              <a:t>e</a:t>
            </a:r>
            <a:r>
              <a:rPr sz="1600" i="1" spc="-5" dirty="0">
                <a:solidFill>
                  <a:srgbClr val="006FC0"/>
                </a:solidFill>
                <a:latin typeface="Arial Narrow"/>
                <a:cs typeface="Arial Narrow"/>
              </a:rPr>
              <a:t>r</a:t>
            </a:r>
            <a:r>
              <a:rPr sz="1600" i="1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1600" i="1" spc="-5" dirty="0">
                <a:solidFill>
                  <a:srgbClr val="006FC0"/>
                </a:solidFill>
                <a:latin typeface="Arial Narrow"/>
                <a:cs typeface="Arial Narrow"/>
              </a:rPr>
              <a:t>J</a:t>
            </a:r>
            <a:r>
              <a:rPr sz="1600" i="1" spc="-10" dirty="0">
                <a:solidFill>
                  <a:srgbClr val="006FC0"/>
                </a:solidFill>
                <a:latin typeface="Arial Narrow"/>
                <a:cs typeface="Arial Narrow"/>
              </a:rPr>
              <a:t>u</a:t>
            </a:r>
            <a:r>
              <a:rPr sz="1600" i="1" spc="5" dirty="0">
                <a:solidFill>
                  <a:srgbClr val="006FC0"/>
                </a:solidFill>
                <a:latin typeface="Arial Narrow"/>
                <a:cs typeface="Arial Narrow"/>
              </a:rPr>
              <a:t>i</a:t>
            </a:r>
            <a:r>
              <a:rPr sz="1600" i="1" spc="-5" dirty="0">
                <a:solidFill>
                  <a:srgbClr val="006FC0"/>
                </a:solidFill>
                <a:latin typeface="Arial Narrow"/>
                <a:cs typeface="Arial Narrow"/>
              </a:rPr>
              <a:t>c</a:t>
            </a:r>
            <a:r>
              <a:rPr sz="1600" i="1" dirty="0">
                <a:solidFill>
                  <a:srgbClr val="006FC0"/>
                </a:solidFill>
                <a:latin typeface="Arial Narrow"/>
                <a:cs typeface="Arial Narrow"/>
              </a:rPr>
              <a:t>e</a:t>
            </a:r>
            <a:r>
              <a:rPr sz="1600" i="1" spc="-1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1600" i="1" dirty="0">
                <a:solidFill>
                  <a:srgbClr val="006FC0"/>
                </a:solidFill>
                <a:latin typeface="Arial Narrow"/>
                <a:cs typeface="Arial Narrow"/>
              </a:rPr>
              <a:t>(</a:t>
            </a:r>
            <a:r>
              <a:rPr sz="1600" i="1" spc="10" dirty="0">
                <a:solidFill>
                  <a:srgbClr val="006FC0"/>
                </a:solidFill>
                <a:latin typeface="Arial Narrow"/>
                <a:cs typeface="Arial Narrow"/>
              </a:rPr>
              <a:t>p</a:t>
            </a:r>
            <a:r>
              <a:rPr sz="1600" i="1" spc="-10" dirty="0">
                <a:solidFill>
                  <a:srgbClr val="006FC0"/>
                </a:solidFill>
                <a:latin typeface="Arial Narrow"/>
                <a:cs typeface="Arial Narrow"/>
              </a:rPr>
              <a:t>e</a:t>
            </a:r>
            <a:r>
              <a:rPr sz="1600" i="1" spc="-5" dirty="0">
                <a:solidFill>
                  <a:srgbClr val="006FC0"/>
                </a:solidFill>
                <a:latin typeface="Arial Narrow"/>
                <a:cs typeface="Arial Narrow"/>
              </a:rPr>
              <a:t>r</a:t>
            </a:r>
            <a:r>
              <a:rPr sz="1600" i="1" dirty="0">
                <a:solidFill>
                  <a:srgbClr val="006FC0"/>
                </a:solidFill>
                <a:latin typeface="Arial Narrow"/>
                <a:cs typeface="Arial Narrow"/>
              </a:rPr>
              <a:t> w</a:t>
            </a:r>
            <a:r>
              <a:rPr sz="1600" i="1" spc="-10" dirty="0">
                <a:solidFill>
                  <a:srgbClr val="006FC0"/>
                </a:solidFill>
                <a:latin typeface="Arial Narrow"/>
                <a:cs typeface="Arial Narrow"/>
              </a:rPr>
              <a:t>e</a:t>
            </a:r>
            <a:r>
              <a:rPr sz="1600" i="1" spc="5" dirty="0">
                <a:solidFill>
                  <a:srgbClr val="006FC0"/>
                </a:solidFill>
                <a:latin typeface="Arial Narrow"/>
                <a:cs typeface="Arial Narrow"/>
              </a:rPr>
              <a:t>e</a:t>
            </a:r>
            <a:r>
              <a:rPr sz="1600" i="1" spc="-20" dirty="0">
                <a:solidFill>
                  <a:srgbClr val="006FC0"/>
                </a:solidFill>
                <a:latin typeface="Arial Narrow"/>
                <a:cs typeface="Arial Narrow"/>
              </a:rPr>
              <a:t>k</a:t>
            </a:r>
            <a:r>
              <a:rPr sz="1600" i="1" spc="-5" dirty="0">
                <a:solidFill>
                  <a:srgbClr val="006FC0"/>
                </a:solidFill>
                <a:latin typeface="Arial Narrow"/>
                <a:cs typeface="Arial Narrow"/>
              </a:rPr>
              <a:t>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3131820" y="2924936"/>
            <a:ext cx="5833110" cy="3789045"/>
          </a:xfrm>
          <a:custGeom>
            <a:avLst/>
            <a:gdLst/>
            <a:ahLst/>
            <a:cxnLst/>
            <a:rect l="l" t="t" r="r" b="b"/>
            <a:pathLst>
              <a:path w="5833109" h="3789045">
                <a:moveTo>
                  <a:pt x="0" y="3789045"/>
                </a:moveTo>
                <a:lnTo>
                  <a:pt x="5832602" y="3789045"/>
                </a:lnTo>
                <a:lnTo>
                  <a:pt x="5832602" y="0"/>
                </a:lnTo>
                <a:lnTo>
                  <a:pt x="0" y="0"/>
                </a:lnTo>
                <a:lnTo>
                  <a:pt x="0" y="378904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67537" y="548640"/>
            <a:ext cx="3672459" cy="2754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195702" y="1844801"/>
            <a:ext cx="432434" cy="1080135"/>
          </a:xfrm>
          <a:custGeom>
            <a:avLst/>
            <a:gdLst/>
            <a:ahLst/>
            <a:cxnLst/>
            <a:rect l="l" t="t" r="r" b="b"/>
            <a:pathLst>
              <a:path w="432435" h="1080135">
                <a:moveTo>
                  <a:pt x="0" y="540131"/>
                </a:moveTo>
                <a:lnTo>
                  <a:pt x="716" y="495829"/>
                </a:lnTo>
                <a:lnTo>
                  <a:pt x="2828" y="452514"/>
                </a:lnTo>
                <a:lnTo>
                  <a:pt x="6281" y="410325"/>
                </a:lnTo>
                <a:lnTo>
                  <a:pt x="11018" y="369401"/>
                </a:lnTo>
                <a:lnTo>
                  <a:pt x="16984" y="329880"/>
                </a:lnTo>
                <a:lnTo>
                  <a:pt x="24123" y="291902"/>
                </a:lnTo>
                <a:lnTo>
                  <a:pt x="41696" y="221129"/>
                </a:lnTo>
                <a:lnTo>
                  <a:pt x="63293" y="158194"/>
                </a:lnTo>
                <a:lnTo>
                  <a:pt x="88468" y="104209"/>
                </a:lnTo>
                <a:lnTo>
                  <a:pt x="116774" y="60285"/>
                </a:lnTo>
                <a:lnTo>
                  <a:pt x="147767" y="27534"/>
                </a:lnTo>
                <a:lnTo>
                  <a:pt x="180999" y="7068"/>
                </a:lnTo>
                <a:lnTo>
                  <a:pt x="216027" y="0"/>
                </a:lnTo>
                <a:lnTo>
                  <a:pt x="233754" y="1790"/>
                </a:lnTo>
                <a:lnTo>
                  <a:pt x="284335" y="27534"/>
                </a:lnTo>
                <a:lnTo>
                  <a:pt x="315335" y="60285"/>
                </a:lnTo>
                <a:lnTo>
                  <a:pt x="343640" y="104209"/>
                </a:lnTo>
                <a:lnTo>
                  <a:pt x="368808" y="158194"/>
                </a:lnTo>
                <a:lnTo>
                  <a:pt x="390393" y="221129"/>
                </a:lnTo>
                <a:lnTo>
                  <a:pt x="407954" y="291902"/>
                </a:lnTo>
                <a:lnTo>
                  <a:pt x="415087" y="329880"/>
                </a:lnTo>
                <a:lnTo>
                  <a:pt x="421047" y="369401"/>
                </a:lnTo>
                <a:lnTo>
                  <a:pt x="425779" y="410325"/>
                </a:lnTo>
                <a:lnTo>
                  <a:pt x="429228" y="452514"/>
                </a:lnTo>
                <a:lnTo>
                  <a:pt x="431338" y="495829"/>
                </a:lnTo>
                <a:lnTo>
                  <a:pt x="432054" y="540131"/>
                </a:lnTo>
                <a:lnTo>
                  <a:pt x="431338" y="584414"/>
                </a:lnTo>
                <a:lnTo>
                  <a:pt x="429228" y="627712"/>
                </a:lnTo>
                <a:lnTo>
                  <a:pt x="425779" y="669887"/>
                </a:lnTo>
                <a:lnTo>
                  <a:pt x="421047" y="710798"/>
                </a:lnTo>
                <a:lnTo>
                  <a:pt x="415087" y="750308"/>
                </a:lnTo>
                <a:lnTo>
                  <a:pt x="407954" y="788276"/>
                </a:lnTo>
                <a:lnTo>
                  <a:pt x="390393" y="859033"/>
                </a:lnTo>
                <a:lnTo>
                  <a:pt x="368808" y="921956"/>
                </a:lnTo>
                <a:lnTo>
                  <a:pt x="343640" y="975934"/>
                </a:lnTo>
                <a:lnTo>
                  <a:pt x="315335" y="1019853"/>
                </a:lnTo>
                <a:lnTo>
                  <a:pt x="284335" y="1052601"/>
                </a:lnTo>
                <a:lnTo>
                  <a:pt x="251085" y="1073066"/>
                </a:lnTo>
                <a:lnTo>
                  <a:pt x="216027" y="1080135"/>
                </a:lnTo>
                <a:lnTo>
                  <a:pt x="198316" y="1078344"/>
                </a:lnTo>
                <a:lnTo>
                  <a:pt x="147767" y="1052601"/>
                </a:lnTo>
                <a:lnTo>
                  <a:pt x="116774" y="1019853"/>
                </a:lnTo>
                <a:lnTo>
                  <a:pt x="88468" y="975934"/>
                </a:lnTo>
                <a:lnTo>
                  <a:pt x="63293" y="921956"/>
                </a:lnTo>
                <a:lnTo>
                  <a:pt x="41696" y="859033"/>
                </a:lnTo>
                <a:lnTo>
                  <a:pt x="24123" y="788276"/>
                </a:lnTo>
                <a:lnTo>
                  <a:pt x="16984" y="750308"/>
                </a:lnTo>
                <a:lnTo>
                  <a:pt x="11018" y="710798"/>
                </a:lnTo>
                <a:lnTo>
                  <a:pt x="6281" y="669887"/>
                </a:lnTo>
                <a:lnTo>
                  <a:pt x="2828" y="627712"/>
                </a:lnTo>
                <a:lnTo>
                  <a:pt x="716" y="584414"/>
                </a:lnTo>
                <a:lnTo>
                  <a:pt x="0" y="540131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707891" y="1268730"/>
            <a:ext cx="432434" cy="1872614"/>
          </a:xfrm>
          <a:custGeom>
            <a:avLst/>
            <a:gdLst/>
            <a:ahLst/>
            <a:cxnLst/>
            <a:rect l="l" t="t" r="r" b="b"/>
            <a:pathLst>
              <a:path w="432435" h="1872614">
                <a:moveTo>
                  <a:pt x="0" y="936117"/>
                </a:moveTo>
                <a:lnTo>
                  <a:pt x="716" y="859338"/>
                </a:lnTo>
                <a:lnTo>
                  <a:pt x="2828" y="784270"/>
                </a:lnTo>
                <a:lnTo>
                  <a:pt x="6281" y="711152"/>
                </a:lnTo>
                <a:lnTo>
                  <a:pt x="11018" y="640226"/>
                </a:lnTo>
                <a:lnTo>
                  <a:pt x="16984" y="571732"/>
                </a:lnTo>
                <a:lnTo>
                  <a:pt x="24123" y="505911"/>
                </a:lnTo>
                <a:lnTo>
                  <a:pt x="32379" y="443004"/>
                </a:lnTo>
                <a:lnTo>
                  <a:pt x="41696" y="383252"/>
                </a:lnTo>
                <a:lnTo>
                  <a:pt x="52020" y="326896"/>
                </a:lnTo>
                <a:lnTo>
                  <a:pt x="63293" y="274177"/>
                </a:lnTo>
                <a:lnTo>
                  <a:pt x="75461" y="225335"/>
                </a:lnTo>
                <a:lnTo>
                  <a:pt x="88468" y="180612"/>
                </a:lnTo>
                <a:lnTo>
                  <a:pt x="102257" y="140248"/>
                </a:lnTo>
                <a:lnTo>
                  <a:pt x="116774" y="104485"/>
                </a:lnTo>
                <a:lnTo>
                  <a:pt x="147767" y="47722"/>
                </a:lnTo>
                <a:lnTo>
                  <a:pt x="180999" y="12251"/>
                </a:lnTo>
                <a:lnTo>
                  <a:pt x="216027" y="0"/>
                </a:lnTo>
                <a:lnTo>
                  <a:pt x="233737" y="3103"/>
                </a:lnTo>
                <a:lnTo>
                  <a:pt x="267922" y="27205"/>
                </a:lnTo>
                <a:lnTo>
                  <a:pt x="300091" y="73562"/>
                </a:lnTo>
                <a:lnTo>
                  <a:pt x="329796" y="140248"/>
                </a:lnTo>
                <a:lnTo>
                  <a:pt x="343585" y="180612"/>
                </a:lnTo>
                <a:lnTo>
                  <a:pt x="356592" y="225335"/>
                </a:lnTo>
                <a:lnTo>
                  <a:pt x="368760" y="274177"/>
                </a:lnTo>
                <a:lnTo>
                  <a:pt x="380033" y="326896"/>
                </a:lnTo>
                <a:lnTo>
                  <a:pt x="390357" y="383252"/>
                </a:lnTo>
                <a:lnTo>
                  <a:pt x="399674" y="443004"/>
                </a:lnTo>
                <a:lnTo>
                  <a:pt x="407930" y="505911"/>
                </a:lnTo>
                <a:lnTo>
                  <a:pt x="415069" y="571732"/>
                </a:lnTo>
                <a:lnTo>
                  <a:pt x="421035" y="640226"/>
                </a:lnTo>
                <a:lnTo>
                  <a:pt x="425772" y="711152"/>
                </a:lnTo>
                <a:lnTo>
                  <a:pt x="429225" y="784270"/>
                </a:lnTo>
                <a:lnTo>
                  <a:pt x="431337" y="859338"/>
                </a:lnTo>
                <a:lnTo>
                  <a:pt x="432054" y="936117"/>
                </a:lnTo>
                <a:lnTo>
                  <a:pt x="431337" y="1012895"/>
                </a:lnTo>
                <a:lnTo>
                  <a:pt x="429225" y="1087963"/>
                </a:lnTo>
                <a:lnTo>
                  <a:pt x="425772" y="1161081"/>
                </a:lnTo>
                <a:lnTo>
                  <a:pt x="421035" y="1232007"/>
                </a:lnTo>
                <a:lnTo>
                  <a:pt x="415069" y="1300501"/>
                </a:lnTo>
                <a:lnTo>
                  <a:pt x="407930" y="1366322"/>
                </a:lnTo>
                <a:lnTo>
                  <a:pt x="399674" y="1429229"/>
                </a:lnTo>
                <a:lnTo>
                  <a:pt x="390357" y="1488981"/>
                </a:lnTo>
                <a:lnTo>
                  <a:pt x="380033" y="1545337"/>
                </a:lnTo>
                <a:lnTo>
                  <a:pt x="368760" y="1598056"/>
                </a:lnTo>
                <a:lnTo>
                  <a:pt x="356592" y="1646898"/>
                </a:lnTo>
                <a:lnTo>
                  <a:pt x="343585" y="1691621"/>
                </a:lnTo>
                <a:lnTo>
                  <a:pt x="329796" y="1731985"/>
                </a:lnTo>
                <a:lnTo>
                  <a:pt x="315279" y="1767748"/>
                </a:lnTo>
                <a:lnTo>
                  <a:pt x="284286" y="1824511"/>
                </a:lnTo>
                <a:lnTo>
                  <a:pt x="251054" y="1859982"/>
                </a:lnTo>
                <a:lnTo>
                  <a:pt x="216027" y="1872234"/>
                </a:lnTo>
                <a:lnTo>
                  <a:pt x="198316" y="1869130"/>
                </a:lnTo>
                <a:lnTo>
                  <a:pt x="164131" y="1845028"/>
                </a:lnTo>
                <a:lnTo>
                  <a:pt x="131962" y="1798671"/>
                </a:lnTo>
                <a:lnTo>
                  <a:pt x="102257" y="1731985"/>
                </a:lnTo>
                <a:lnTo>
                  <a:pt x="88468" y="1691621"/>
                </a:lnTo>
                <a:lnTo>
                  <a:pt x="75461" y="1646898"/>
                </a:lnTo>
                <a:lnTo>
                  <a:pt x="63293" y="1598056"/>
                </a:lnTo>
                <a:lnTo>
                  <a:pt x="52020" y="1545337"/>
                </a:lnTo>
                <a:lnTo>
                  <a:pt x="41696" y="1488981"/>
                </a:lnTo>
                <a:lnTo>
                  <a:pt x="32379" y="1429229"/>
                </a:lnTo>
                <a:lnTo>
                  <a:pt x="24123" y="1366322"/>
                </a:lnTo>
                <a:lnTo>
                  <a:pt x="16984" y="1300501"/>
                </a:lnTo>
                <a:lnTo>
                  <a:pt x="11018" y="1232007"/>
                </a:lnTo>
                <a:lnTo>
                  <a:pt x="6281" y="1161081"/>
                </a:lnTo>
                <a:lnTo>
                  <a:pt x="2828" y="1087963"/>
                </a:lnTo>
                <a:lnTo>
                  <a:pt x="716" y="1012895"/>
                </a:lnTo>
                <a:lnTo>
                  <a:pt x="0" y="936117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03603" y="1484757"/>
            <a:ext cx="432434" cy="1080135"/>
          </a:xfrm>
          <a:custGeom>
            <a:avLst/>
            <a:gdLst/>
            <a:ahLst/>
            <a:cxnLst/>
            <a:rect l="l" t="t" r="r" b="b"/>
            <a:pathLst>
              <a:path w="432435" h="1080135">
                <a:moveTo>
                  <a:pt x="0" y="540130"/>
                </a:moveTo>
                <a:lnTo>
                  <a:pt x="716" y="495829"/>
                </a:lnTo>
                <a:lnTo>
                  <a:pt x="2828" y="452514"/>
                </a:lnTo>
                <a:lnTo>
                  <a:pt x="6281" y="410325"/>
                </a:lnTo>
                <a:lnTo>
                  <a:pt x="11018" y="369401"/>
                </a:lnTo>
                <a:lnTo>
                  <a:pt x="16984" y="329880"/>
                </a:lnTo>
                <a:lnTo>
                  <a:pt x="24123" y="291902"/>
                </a:lnTo>
                <a:lnTo>
                  <a:pt x="41696" y="221129"/>
                </a:lnTo>
                <a:lnTo>
                  <a:pt x="63293" y="158194"/>
                </a:lnTo>
                <a:lnTo>
                  <a:pt x="88468" y="104209"/>
                </a:lnTo>
                <a:lnTo>
                  <a:pt x="116774" y="60285"/>
                </a:lnTo>
                <a:lnTo>
                  <a:pt x="147767" y="27534"/>
                </a:lnTo>
                <a:lnTo>
                  <a:pt x="180999" y="7068"/>
                </a:lnTo>
                <a:lnTo>
                  <a:pt x="216027" y="0"/>
                </a:lnTo>
                <a:lnTo>
                  <a:pt x="233754" y="1790"/>
                </a:lnTo>
                <a:lnTo>
                  <a:pt x="284335" y="27534"/>
                </a:lnTo>
                <a:lnTo>
                  <a:pt x="315335" y="60285"/>
                </a:lnTo>
                <a:lnTo>
                  <a:pt x="343640" y="104209"/>
                </a:lnTo>
                <a:lnTo>
                  <a:pt x="368808" y="158194"/>
                </a:lnTo>
                <a:lnTo>
                  <a:pt x="390393" y="221129"/>
                </a:lnTo>
                <a:lnTo>
                  <a:pt x="407954" y="291902"/>
                </a:lnTo>
                <a:lnTo>
                  <a:pt x="415087" y="329880"/>
                </a:lnTo>
                <a:lnTo>
                  <a:pt x="421047" y="369401"/>
                </a:lnTo>
                <a:lnTo>
                  <a:pt x="425779" y="410325"/>
                </a:lnTo>
                <a:lnTo>
                  <a:pt x="429228" y="452514"/>
                </a:lnTo>
                <a:lnTo>
                  <a:pt x="431338" y="495829"/>
                </a:lnTo>
                <a:lnTo>
                  <a:pt x="432053" y="540130"/>
                </a:lnTo>
                <a:lnTo>
                  <a:pt x="431338" y="584414"/>
                </a:lnTo>
                <a:lnTo>
                  <a:pt x="429228" y="627712"/>
                </a:lnTo>
                <a:lnTo>
                  <a:pt x="425779" y="669887"/>
                </a:lnTo>
                <a:lnTo>
                  <a:pt x="421047" y="710798"/>
                </a:lnTo>
                <a:lnTo>
                  <a:pt x="415087" y="750308"/>
                </a:lnTo>
                <a:lnTo>
                  <a:pt x="407954" y="788276"/>
                </a:lnTo>
                <a:lnTo>
                  <a:pt x="390393" y="859033"/>
                </a:lnTo>
                <a:lnTo>
                  <a:pt x="368808" y="921956"/>
                </a:lnTo>
                <a:lnTo>
                  <a:pt x="343640" y="975934"/>
                </a:lnTo>
                <a:lnTo>
                  <a:pt x="315335" y="1019853"/>
                </a:lnTo>
                <a:lnTo>
                  <a:pt x="284335" y="1052601"/>
                </a:lnTo>
                <a:lnTo>
                  <a:pt x="251085" y="1073066"/>
                </a:lnTo>
                <a:lnTo>
                  <a:pt x="216027" y="1080134"/>
                </a:lnTo>
                <a:lnTo>
                  <a:pt x="198316" y="1078344"/>
                </a:lnTo>
                <a:lnTo>
                  <a:pt x="147767" y="1052601"/>
                </a:lnTo>
                <a:lnTo>
                  <a:pt x="116774" y="1019853"/>
                </a:lnTo>
                <a:lnTo>
                  <a:pt x="88468" y="975934"/>
                </a:lnTo>
                <a:lnTo>
                  <a:pt x="63293" y="921956"/>
                </a:lnTo>
                <a:lnTo>
                  <a:pt x="41696" y="859033"/>
                </a:lnTo>
                <a:lnTo>
                  <a:pt x="24123" y="788276"/>
                </a:lnTo>
                <a:lnTo>
                  <a:pt x="16984" y="750308"/>
                </a:lnTo>
                <a:lnTo>
                  <a:pt x="11018" y="710798"/>
                </a:lnTo>
                <a:lnTo>
                  <a:pt x="6281" y="669887"/>
                </a:lnTo>
                <a:lnTo>
                  <a:pt x="2828" y="627712"/>
                </a:lnTo>
                <a:lnTo>
                  <a:pt x="716" y="584414"/>
                </a:lnTo>
                <a:lnTo>
                  <a:pt x="0" y="540130"/>
                </a:lnTo>
                <a:close/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4343400" y="1597421"/>
            <a:ext cx="4464685" cy="1734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>
              <a:lnSpc>
                <a:spcPct val="100000"/>
              </a:lnSpc>
            </a:pPr>
            <a:r>
              <a:rPr sz="3200" b="1" spc="-250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able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on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</a:t>
            </a:r>
            <a:r>
              <a:rPr sz="3200" b="1" spc="-25" dirty="0">
                <a:latin typeface="Calibri"/>
                <a:cs typeface="Calibri"/>
              </a:rPr>
              <a:t>e</a:t>
            </a:r>
            <a:r>
              <a:rPr sz="3200" b="1" spc="-5" dirty="0">
                <a:latin typeface="Calibri"/>
                <a:cs typeface="Calibri"/>
              </a:rPr>
              <a:t>f</a:t>
            </a:r>
            <a:r>
              <a:rPr sz="3200" b="1" dirty="0">
                <a:latin typeface="Calibri"/>
                <a:cs typeface="Calibri"/>
              </a:rPr>
              <a:t>t </a:t>
            </a:r>
            <a:r>
              <a:rPr sz="3200" b="1" spc="-25" dirty="0">
                <a:latin typeface="Calibri"/>
                <a:cs typeface="Calibri"/>
              </a:rPr>
              <a:t>i</a:t>
            </a:r>
            <a:r>
              <a:rPr sz="3200" b="1" dirty="0">
                <a:latin typeface="Calibri"/>
                <a:cs typeface="Calibri"/>
              </a:rPr>
              <a:t>s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ac</a:t>
            </a:r>
            <a:r>
              <a:rPr sz="3200" b="1" spc="-15" dirty="0">
                <a:latin typeface="Calibri"/>
                <a:cs typeface="Calibri"/>
              </a:rPr>
              <a:t>tual </a:t>
            </a:r>
            <a:r>
              <a:rPr sz="3200" b="1" spc="-5" dirty="0">
                <a:latin typeface="Calibri"/>
                <a:cs typeface="Calibri"/>
              </a:rPr>
              <a:t>mud</a:t>
            </a:r>
            <a:endParaRPr sz="3200">
              <a:latin typeface="Calibri"/>
              <a:cs typeface="Calibri"/>
            </a:endParaRPr>
          </a:p>
          <a:p>
            <a:pPr marL="33020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l</a:t>
            </a:r>
            <a:r>
              <a:rPr sz="3200" b="1" spc="-20" dirty="0">
                <a:latin typeface="Calibri"/>
                <a:cs typeface="Calibri"/>
              </a:rPr>
              <a:t>e</a:t>
            </a:r>
            <a:r>
              <a:rPr sz="3200" b="1" spc="-15" dirty="0">
                <a:latin typeface="Calibri"/>
                <a:cs typeface="Calibri"/>
              </a:rPr>
              <a:t>v</a:t>
            </a:r>
            <a:r>
              <a:rPr sz="3200" b="1" spc="5" dirty="0">
                <a:latin typeface="Calibri"/>
                <a:cs typeface="Calibri"/>
              </a:rPr>
              <a:t>e</a:t>
            </a:r>
            <a:r>
              <a:rPr sz="3200" b="1" spc="-15" dirty="0">
                <a:latin typeface="Calibri"/>
                <a:cs typeface="Calibri"/>
              </a:rPr>
              <a:t>ls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</a:t>
            </a:r>
            <a:r>
              <a:rPr sz="3200" b="1" spc="5" dirty="0">
                <a:latin typeface="Calibri"/>
                <a:cs typeface="Calibri"/>
              </a:rPr>
              <a:t>ee</a:t>
            </a:r>
            <a:r>
              <a:rPr sz="3200" b="1" spc="-20" dirty="0">
                <a:latin typeface="Calibri"/>
                <a:cs typeface="Calibri"/>
              </a:rPr>
              <a:t>n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40" dirty="0">
                <a:latin typeface="Calibri"/>
                <a:cs typeface="Calibri"/>
              </a:rPr>
              <a:t>a</a:t>
            </a:r>
            <a:r>
              <a:rPr sz="3200" b="1" spc="-15" dirty="0">
                <a:latin typeface="Calibri"/>
                <a:cs typeface="Calibri"/>
              </a:rPr>
              <a:t>t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a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m</a:t>
            </a:r>
            <a:r>
              <a:rPr sz="3200" b="1" spc="-15" dirty="0">
                <a:latin typeface="Calibri"/>
                <a:cs typeface="Calibri"/>
              </a:rPr>
              <a:t>i</a:t>
            </a:r>
            <a:r>
              <a:rPr sz="3200" b="1" spc="-10" dirty="0">
                <a:latin typeface="Calibri"/>
                <a:cs typeface="Calibri"/>
              </a:rPr>
              <a:t>ll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Sucrose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oss 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n </a:t>
            </a:r>
            <a:r>
              <a:rPr sz="2400" b="1" spc="10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larif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097020" y="3338625"/>
            <a:ext cx="410654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latin typeface="Arial Narrow"/>
                <a:cs typeface="Arial Narrow"/>
              </a:rPr>
              <a:t>I</a:t>
            </a:r>
            <a:r>
              <a:rPr sz="1800" dirty="0">
                <a:latin typeface="Arial Narrow"/>
                <a:cs typeface="Arial Narrow"/>
              </a:rPr>
              <a:t>n</a:t>
            </a:r>
            <a:r>
              <a:rPr sz="1800" spc="-15" dirty="0">
                <a:latin typeface="Arial Narrow"/>
                <a:cs typeface="Arial Narrow"/>
              </a:rPr>
              <a:t> O</a:t>
            </a:r>
            <a:r>
              <a:rPr sz="1800" spc="-5" dirty="0">
                <a:latin typeface="Arial Narrow"/>
                <a:cs typeface="Arial Narrow"/>
              </a:rPr>
              <a:t>ve</a:t>
            </a:r>
            <a:r>
              <a:rPr sz="1800" spc="5" dirty="0">
                <a:latin typeface="Arial Narrow"/>
                <a:cs typeface="Arial Narrow"/>
              </a:rPr>
              <a:t>rf</a:t>
            </a:r>
            <a:r>
              <a:rPr sz="1800" spc="-10" dirty="0">
                <a:latin typeface="Arial Narrow"/>
                <a:cs typeface="Arial Narrow"/>
              </a:rPr>
              <a:t>l</a:t>
            </a:r>
            <a:r>
              <a:rPr sz="1800" dirty="0">
                <a:latin typeface="Arial Narrow"/>
                <a:cs typeface="Arial Narrow"/>
              </a:rPr>
              <a:t>ow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5" dirty="0">
                <a:latin typeface="Arial Narrow"/>
                <a:cs typeface="Arial Narrow"/>
              </a:rPr>
              <a:t>(</a:t>
            </a:r>
            <a:r>
              <a:rPr sz="1800" spc="-10" dirty="0">
                <a:latin typeface="Arial Narrow"/>
                <a:cs typeface="Arial Narrow"/>
              </a:rPr>
              <a:t>Cl</a:t>
            </a:r>
            <a:r>
              <a:rPr sz="1800" spc="-5" dirty="0">
                <a:latin typeface="Arial Narrow"/>
                <a:cs typeface="Arial Narrow"/>
              </a:rPr>
              <a:t>ea</a:t>
            </a:r>
            <a:r>
              <a:rPr sz="1800" dirty="0">
                <a:latin typeface="Arial Narrow"/>
                <a:cs typeface="Arial Narrow"/>
              </a:rPr>
              <a:t>r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Ju</a:t>
            </a:r>
            <a:r>
              <a:rPr sz="1800" spc="-10" dirty="0">
                <a:latin typeface="Arial Narrow"/>
                <a:cs typeface="Arial Narrow"/>
              </a:rPr>
              <a:t>i</a:t>
            </a:r>
            <a:r>
              <a:rPr sz="1800" spc="-5" dirty="0">
                <a:latin typeface="Arial Narrow"/>
                <a:cs typeface="Arial Narrow"/>
              </a:rPr>
              <a:t>ce</a:t>
            </a:r>
            <a:r>
              <a:rPr sz="1800" dirty="0">
                <a:latin typeface="Arial Narrow"/>
                <a:cs typeface="Arial Narrow"/>
              </a:rPr>
              <a:t>)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&amp;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i</a:t>
            </a:r>
            <a:r>
              <a:rPr sz="1800" dirty="0">
                <a:latin typeface="Arial Narrow"/>
                <a:cs typeface="Arial Narrow"/>
              </a:rPr>
              <a:t>n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U</a:t>
            </a:r>
            <a:r>
              <a:rPr sz="1800" dirty="0">
                <a:latin typeface="Arial Narrow"/>
                <a:cs typeface="Arial Narrow"/>
              </a:rPr>
              <a:t>nd</a:t>
            </a:r>
            <a:r>
              <a:rPr sz="1800" spc="-10" dirty="0">
                <a:latin typeface="Arial Narrow"/>
                <a:cs typeface="Arial Narrow"/>
              </a:rPr>
              <a:t>e</a:t>
            </a:r>
            <a:r>
              <a:rPr sz="1800" spc="5" dirty="0">
                <a:latin typeface="Arial Narrow"/>
                <a:cs typeface="Arial Narrow"/>
              </a:rPr>
              <a:t>rf</a:t>
            </a:r>
            <a:r>
              <a:rPr sz="1800" spc="-10" dirty="0">
                <a:latin typeface="Arial Narrow"/>
                <a:cs typeface="Arial Narrow"/>
              </a:rPr>
              <a:t>l</a:t>
            </a:r>
            <a:r>
              <a:rPr sz="1800" dirty="0">
                <a:latin typeface="Arial Narrow"/>
                <a:cs typeface="Arial Narrow"/>
              </a:rPr>
              <a:t>ow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5" dirty="0">
                <a:latin typeface="Arial Narrow"/>
                <a:cs typeface="Arial Narrow"/>
              </a:rPr>
              <a:t>(</a:t>
            </a:r>
            <a:r>
              <a:rPr sz="1800" spc="-15" dirty="0">
                <a:latin typeface="Arial Narrow"/>
                <a:cs typeface="Arial Narrow"/>
              </a:rPr>
              <a:t>M</a:t>
            </a:r>
            <a:r>
              <a:rPr sz="1800" spc="-5" dirty="0">
                <a:latin typeface="Arial Narrow"/>
                <a:cs typeface="Arial Narrow"/>
              </a:rPr>
              <a:t>ud</a:t>
            </a:r>
            <a:r>
              <a:rPr sz="1800" dirty="0">
                <a:latin typeface="Arial Narrow"/>
                <a:cs typeface="Arial Narrow"/>
              </a:rPr>
              <a:t>)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at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250434" y="3602916"/>
            <a:ext cx="18014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Arial Narrow"/>
                <a:cs typeface="Arial Narrow"/>
              </a:rPr>
              <a:t>D</a:t>
            </a:r>
            <a:r>
              <a:rPr sz="1800" spc="-10" dirty="0">
                <a:latin typeface="Arial Narrow"/>
                <a:cs typeface="Arial Narrow"/>
              </a:rPr>
              <a:t>i</a:t>
            </a:r>
            <a:r>
              <a:rPr sz="1800" spc="-15" dirty="0">
                <a:latin typeface="Arial Narrow"/>
                <a:cs typeface="Arial Narrow"/>
              </a:rPr>
              <a:t>f</a:t>
            </a:r>
            <a:r>
              <a:rPr sz="1800" spc="5" dirty="0">
                <a:latin typeface="Arial Narrow"/>
                <a:cs typeface="Arial Narrow"/>
              </a:rPr>
              <a:t>f</a:t>
            </a:r>
            <a:r>
              <a:rPr sz="1800" dirty="0">
                <a:latin typeface="Arial Narrow"/>
                <a:cs typeface="Arial Narrow"/>
              </a:rPr>
              <a:t>e</a:t>
            </a:r>
            <a:r>
              <a:rPr sz="1800" spc="5" dirty="0">
                <a:latin typeface="Arial Narrow"/>
                <a:cs typeface="Arial Narrow"/>
              </a:rPr>
              <a:t>r</a:t>
            </a:r>
            <a:r>
              <a:rPr sz="1800" dirty="0">
                <a:latin typeface="Arial Narrow"/>
                <a:cs typeface="Arial Narrow"/>
              </a:rPr>
              <a:t>ent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M</a:t>
            </a:r>
            <a:r>
              <a:rPr sz="1800" spc="-5" dirty="0">
                <a:latin typeface="Arial Narrow"/>
                <a:cs typeface="Arial Narrow"/>
              </a:rPr>
              <a:t>u</a:t>
            </a:r>
            <a:r>
              <a:rPr sz="1800" dirty="0">
                <a:latin typeface="Arial Narrow"/>
                <a:cs typeface="Arial Narrow"/>
              </a:rPr>
              <a:t>d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Leve</a:t>
            </a:r>
            <a:r>
              <a:rPr sz="1800" spc="-10" dirty="0">
                <a:latin typeface="Arial Narrow"/>
                <a:cs typeface="Arial Narrow"/>
              </a:rPr>
              <a:t>l</a:t>
            </a:r>
            <a:r>
              <a:rPr sz="1800" spc="-5" dirty="0">
                <a:latin typeface="Arial Narrow"/>
                <a:cs typeface="Arial Narrow"/>
              </a:rPr>
              <a:t>s)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44804" y="4033535"/>
            <a:ext cx="2548890" cy="166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302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G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mu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u</a:t>
            </a:r>
            <a:r>
              <a:rPr sz="2800" b="1" spc="-10" dirty="0">
                <a:latin typeface="Calibri"/>
                <a:cs typeface="Calibri"/>
              </a:rPr>
              <a:t>t </a:t>
            </a:r>
            <a:r>
              <a:rPr sz="2800" b="1" spc="-25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not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bu</a:t>
            </a:r>
            <a:r>
              <a:rPr sz="2800" b="1" spc="-30" dirty="0">
                <a:latin typeface="Calibri"/>
                <a:cs typeface="Calibri"/>
              </a:rPr>
              <a:t>i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up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mu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  <a:p>
            <a:pPr marL="827405">
              <a:lnSpc>
                <a:spcPct val="100000"/>
              </a:lnSpc>
            </a:pP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ssel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8849359" y="96519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22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4670" y="3694429"/>
            <a:ext cx="6065520" cy="0"/>
          </a:xfrm>
          <a:custGeom>
            <a:avLst/>
            <a:gdLst/>
            <a:ahLst/>
            <a:cxnLst/>
            <a:rect l="l" t="t" r="r" b="b"/>
            <a:pathLst>
              <a:path w="6065520">
                <a:moveTo>
                  <a:pt x="0" y="0"/>
                </a:moveTo>
                <a:lnTo>
                  <a:pt x="6065520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4670" y="3272790"/>
            <a:ext cx="6065520" cy="0"/>
          </a:xfrm>
          <a:custGeom>
            <a:avLst/>
            <a:gdLst/>
            <a:ahLst/>
            <a:cxnLst/>
            <a:rect l="l" t="t" r="r" b="b"/>
            <a:pathLst>
              <a:path w="6065520">
                <a:moveTo>
                  <a:pt x="0" y="0"/>
                </a:moveTo>
                <a:lnTo>
                  <a:pt x="6065520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04670" y="2848610"/>
            <a:ext cx="6065520" cy="0"/>
          </a:xfrm>
          <a:custGeom>
            <a:avLst/>
            <a:gdLst/>
            <a:ahLst/>
            <a:cxnLst/>
            <a:rect l="l" t="t" r="r" b="b"/>
            <a:pathLst>
              <a:path w="6065520">
                <a:moveTo>
                  <a:pt x="0" y="0"/>
                </a:moveTo>
                <a:lnTo>
                  <a:pt x="6065520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4670" y="2426970"/>
            <a:ext cx="6065520" cy="0"/>
          </a:xfrm>
          <a:custGeom>
            <a:avLst/>
            <a:gdLst/>
            <a:ahLst/>
            <a:cxnLst/>
            <a:rect l="l" t="t" r="r" b="b"/>
            <a:pathLst>
              <a:path w="6065520">
                <a:moveTo>
                  <a:pt x="0" y="0"/>
                </a:moveTo>
                <a:lnTo>
                  <a:pt x="6065520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4670" y="2002789"/>
            <a:ext cx="6065520" cy="0"/>
          </a:xfrm>
          <a:custGeom>
            <a:avLst/>
            <a:gdLst/>
            <a:ahLst/>
            <a:cxnLst/>
            <a:rect l="l" t="t" r="r" b="b"/>
            <a:pathLst>
              <a:path w="6065520">
                <a:moveTo>
                  <a:pt x="0" y="0"/>
                </a:moveTo>
                <a:lnTo>
                  <a:pt x="6065520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04670" y="1578610"/>
            <a:ext cx="6065520" cy="0"/>
          </a:xfrm>
          <a:custGeom>
            <a:avLst/>
            <a:gdLst/>
            <a:ahLst/>
            <a:cxnLst/>
            <a:rect l="l" t="t" r="r" b="b"/>
            <a:pathLst>
              <a:path w="6065520">
                <a:moveTo>
                  <a:pt x="0" y="0"/>
                </a:moveTo>
                <a:lnTo>
                  <a:pt x="6065520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04670" y="1156969"/>
            <a:ext cx="6065520" cy="0"/>
          </a:xfrm>
          <a:custGeom>
            <a:avLst/>
            <a:gdLst/>
            <a:ahLst/>
            <a:cxnLst/>
            <a:rect l="l" t="t" r="r" b="b"/>
            <a:pathLst>
              <a:path w="6065520">
                <a:moveTo>
                  <a:pt x="0" y="0"/>
                </a:moveTo>
                <a:lnTo>
                  <a:pt x="6065520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31770" y="1156969"/>
            <a:ext cx="0" cy="3030220"/>
          </a:xfrm>
          <a:custGeom>
            <a:avLst/>
            <a:gdLst/>
            <a:ahLst/>
            <a:cxnLst/>
            <a:rect l="l" t="t" r="r" b="b"/>
            <a:pathLst>
              <a:path h="3030220">
                <a:moveTo>
                  <a:pt x="0" y="0"/>
                </a:moveTo>
                <a:lnTo>
                  <a:pt x="0" y="303021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87750" y="1156969"/>
            <a:ext cx="0" cy="3030220"/>
          </a:xfrm>
          <a:custGeom>
            <a:avLst/>
            <a:gdLst/>
            <a:ahLst/>
            <a:cxnLst/>
            <a:rect l="l" t="t" r="r" b="b"/>
            <a:pathLst>
              <a:path h="3030220">
                <a:moveTo>
                  <a:pt x="0" y="0"/>
                </a:moveTo>
                <a:lnTo>
                  <a:pt x="0" y="303021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43729" y="1156969"/>
            <a:ext cx="0" cy="3030220"/>
          </a:xfrm>
          <a:custGeom>
            <a:avLst/>
            <a:gdLst/>
            <a:ahLst/>
            <a:cxnLst/>
            <a:rect l="l" t="t" r="r" b="b"/>
            <a:pathLst>
              <a:path h="3030220">
                <a:moveTo>
                  <a:pt x="0" y="0"/>
                </a:moveTo>
                <a:lnTo>
                  <a:pt x="0" y="303021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99709" y="1156969"/>
            <a:ext cx="0" cy="3030220"/>
          </a:xfrm>
          <a:custGeom>
            <a:avLst/>
            <a:gdLst/>
            <a:ahLst/>
            <a:cxnLst/>
            <a:rect l="l" t="t" r="r" b="b"/>
            <a:pathLst>
              <a:path h="3030220">
                <a:moveTo>
                  <a:pt x="0" y="0"/>
                </a:moveTo>
                <a:lnTo>
                  <a:pt x="0" y="303021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55690" y="1156969"/>
            <a:ext cx="0" cy="3030220"/>
          </a:xfrm>
          <a:custGeom>
            <a:avLst/>
            <a:gdLst/>
            <a:ahLst/>
            <a:cxnLst/>
            <a:rect l="l" t="t" r="r" b="b"/>
            <a:pathLst>
              <a:path h="3030220">
                <a:moveTo>
                  <a:pt x="0" y="0"/>
                </a:moveTo>
                <a:lnTo>
                  <a:pt x="0" y="303021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14209" y="1156969"/>
            <a:ext cx="0" cy="3030220"/>
          </a:xfrm>
          <a:custGeom>
            <a:avLst/>
            <a:gdLst/>
            <a:ahLst/>
            <a:cxnLst/>
            <a:rect l="l" t="t" r="r" b="b"/>
            <a:pathLst>
              <a:path h="3030220">
                <a:moveTo>
                  <a:pt x="0" y="0"/>
                </a:moveTo>
                <a:lnTo>
                  <a:pt x="0" y="303021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70190" y="1156969"/>
            <a:ext cx="0" cy="3030220"/>
          </a:xfrm>
          <a:custGeom>
            <a:avLst/>
            <a:gdLst/>
            <a:ahLst/>
            <a:cxnLst/>
            <a:rect l="l" t="t" r="r" b="b"/>
            <a:pathLst>
              <a:path h="3030220">
                <a:moveTo>
                  <a:pt x="0" y="0"/>
                </a:moveTo>
                <a:lnTo>
                  <a:pt x="0" y="303021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75789" y="1156969"/>
            <a:ext cx="0" cy="3030220"/>
          </a:xfrm>
          <a:custGeom>
            <a:avLst/>
            <a:gdLst/>
            <a:ahLst/>
            <a:cxnLst/>
            <a:rect l="l" t="t" r="r" b="b"/>
            <a:pathLst>
              <a:path h="3030220">
                <a:moveTo>
                  <a:pt x="0" y="0"/>
                </a:moveTo>
                <a:lnTo>
                  <a:pt x="0" y="303021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04670" y="4118609"/>
            <a:ext cx="6065520" cy="0"/>
          </a:xfrm>
          <a:custGeom>
            <a:avLst/>
            <a:gdLst/>
            <a:ahLst/>
            <a:cxnLst/>
            <a:rect l="l" t="t" r="r" b="b"/>
            <a:pathLst>
              <a:path w="6065520">
                <a:moveTo>
                  <a:pt x="0" y="0"/>
                </a:moveTo>
                <a:lnTo>
                  <a:pt x="6065520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75789" y="1385569"/>
            <a:ext cx="5994400" cy="2448560"/>
          </a:xfrm>
          <a:custGeom>
            <a:avLst/>
            <a:gdLst/>
            <a:ahLst/>
            <a:cxnLst/>
            <a:rect l="l" t="t" r="r" b="b"/>
            <a:pathLst>
              <a:path w="5994400" h="2448560">
                <a:moveTo>
                  <a:pt x="0" y="2448560"/>
                </a:moveTo>
                <a:lnTo>
                  <a:pt x="855980" y="2098040"/>
                </a:lnTo>
                <a:lnTo>
                  <a:pt x="1711960" y="1747519"/>
                </a:lnTo>
                <a:lnTo>
                  <a:pt x="2567940" y="1399539"/>
                </a:lnTo>
                <a:lnTo>
                  <a:pt x="3423920" y="1049019"/>
                </a:lnTo>
                <a:lnTo>
                  <a:pt x="4279900" y="701039"/>
                </a:lnTo>
                <a:lnTo>
                  <a:pt x="5138420" y="350519"/>
                </a:lnTo>
                <a:lnTo>
                  <a:pt x="5994400" y="0"/>
                </a:lnTo>
              </a:path>
            </a:pathLst>
          </a:custGeom>
          <a:ln w="6858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91970" y="3751071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0" y="82550"/>
                </a:lnTo>
                <a:lnTo>
                  <a:pt x="82550" y="165100"/>
                </a:lnTo>
                <a:lnTo>
                  <a:pt x="165100" y="82550"/>
                </a:lnTo>
                <a:lnTo>
                  <a:pt x="825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90700" y="3749802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83819" y="1270"/>
                </a:moveTo>
                <a:lnTo>
                  <a:pt x="83819" y="0"/>
                </a:lnTo>
                <a:lnTo>
                  <a:pt x="83819" y="1270"/>
                </a:lnTo>
                <a:lnTo>
                  <a:pt x="166369" y="83820"/>
                </a:lnTo>
                <a:lnTo>
                  <a:pt x="167639" y="83820"/>
                </a:lnTo>
                <a:lnTo>
                  <a:pt x="166369" y="83820"/>
                </a:lnTo>
                <a:lnTo>
                  <a:pt x="83819" y="166370"/>
                </a:lnTo>
                <a:lnTo>
                  <a:pt x="83819" y="167640"/>
                </a:lnTo>
                <a:lnTo>
                  <a:pt x="83819" y="166370"/>
                </a:lnTo>
                <a:lnTo>
                  <a:pt x="1269" y="83820"/>
                </a:lnTo>
                <a:lnTo>
                  <a:pt x="0" y="83820"/>
                </a:lnTo>
                <a:lnTo>
                  <a:pt x="1269" y="83820"/>
                </a:lnTo>
                <a:lnTo>
                  <a:pt x="83819" y="1270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47950" y="3400552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0" y="82550"/>
                </a:lnTo>
                <a:lnTo>
                  <a:pt x="82550" y="165100"/>
                </a:lnTo>
                <a:lnTo>
                  <a:pt x="165100" y="82550"/>
                </a:lnTo>
                <a:lnTo>
                  <a:pt x="825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46679" y="3399282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83819" y="1269"/>
                </a:moveTo>
                <a:lnTo>
                  <a:pt x="83819" y="0"/>
                </a:lnTo>
                <a:lnTo>
                  <a:pt x="83819" y="1269"/>
                </a:lnTo>
                <a:lnTo>
                  <a:pt x="166369" y="83819"/>
                </a:lnTo>
                <a:lnTo>
                  <a:pt x="167639" y="83819"/>
                </a:lnTo>
                <a:lnTo>
                  <a:pt x="166369" y="83819"/>
                </a:lnTo>
                <a:lnTo>
                  <a:pt x="83819" y="166369"/>
                </a:lnTo>
                <a:lnTo>
                  <a:pt x="83819" y="167639"/>
                </a:lnTo>
                <a:lnTo>
                  <a:pt x="83819" y="166369"/>
                </a:lnTo>
                <a:lnTo>
                  <a:pt x="1269" y="83819"/>
                </a:lnTo>
                <a:lnTo>
                  <a:pt x="0" y="83819"/>
                </a:lnTo>
                <a:lnTo>
                  <a:pt x="1269" y="83819"/>
                </a:lnTo>
                <a:lnTo>
                  <a:pt x="83819" y="1269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3929" y="3050032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0" y="82550"/>
                </a:lnTo>
                <a:lnTo>
                  <a:pt x="82550" y="165100"/>
                </a:lnTo>
                <a:lnTo>
                  <a:pt x="165100" y="82550"/>
                </a:lnTo>
                <a:lnTo>
                  <a:pt x="825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02659" y="3048761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83819" y="1270"/>
                </a:moveTo>
                <a:lnTo>
                  <a:pt x="83819" y="0"/>
                </a:lnTo>
                <a:lnTo>
                  <a:pt x="83819" y="1270"/>
                </a:lnTo>
                <a:lnTo>
                  <a:pt x="166369" y="83820"/>
                </a:lnTo>
                <a:lnTo>
                  <a:pt x="167639" y="83820"/>
                </a:lnTo>
                <a:lnTo>
                  <a:pt x="166369" y="83820"/>
                </a:lnTo>
                <a:lnTo>
                  <a:pt x="83819" y="166370"/>
                </a:lnTo>
                <a:lnTo>
                  <a:pt x="83819" y="167639"/>
                </a:lnTo>
                <a:lnTo>
                  <a:pt x="83819" y="166370"/>
                </a:lnTo>
                <a:lnTo>
                  <a:pt x="1269" y="83820"/>
                </a:lnTo>
                <a:lnTo>
                  <a:pt x="0" y="83820"/>
                </a:lnTo>
                <a:lnTo>
                  <a:pt x="1269" y="83820"/>
                </a:lnTo>
                <a:lnTo>
                  <a:pt x="83819" y="1270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59909" y="2702051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0" y="82550"/>
                </a:lnTo>
                <a:lnTo>
                  <a:pt x="82550" y="165100"/>
                </a:lnTo>
                <a:lnTo>
                  <a:pt x="165100" y="82550"/>
                </a:lnTo>
                <a:lnTo>
                  <a:pt x="825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58640" y="2700782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83820" y="1269"/>
                </a:moveTo>
                <a:lnTo>
                  <a:pt x="83820" y="0"/>
                </a:lnTo>
                <a:lnTo>
                  <a:pt x="83820" y="1269"/>
                </a:lnTo>
                <a:lnTo>
                  <a:pt x="166370" y="83819"/>
                </a:lnTo>
                <a:lnTo>
                  <a:pt x="167639" y="83819"/>
                </a:lnTo>
                <a:lnTo>
                  <a:pt x="166370" y="83819"/>
                </a:lnTo>
                <a:lnTo>
                  <a:pt x="83820" y="166369"/>
                </a:lnTo>
                <a:lnTo>
                  <a:pt x="83820" y="167639"/>
                </a:lnTo>
                <a:lnTo>
                  <a:pt x="83820" y="166369"/>
                </a:lnTo>
                <a:lnTo>
                  <a:pt x="1270" y="83819"/>
                </a:lnTo>
                <a:lnTo>
                  <a:pt x="0" y="83819"/>
                </a:lnTo>
                <a:lnTo>
                  <a:pt x="1270" y="83819"/>
                </a:lnTo>
                <a:lnTo>
                  <a:pt x="83820" y="1269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15890" y="2351532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0" y="82550"/>
                </a:lnTo>
                <a:lnTo>
                  <a:pt x="82550" y="165100"/>
                </a:lnTo>
                <a:lnTo>
                  <a:pt x="165100" y="82550"/>
                </a:lnTo>
                <a:lnTo>
                  <a:pt x="825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14620" y="2350261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83819" y="1270"/>
                </a:moveTo>
                <a:lnTo>
                  <a:pt x="83819" y="0"/>
                </a:lnTo>
                <a:lnTo>
                  <a:pt x="83819" y="1270"/>
                </a:lnTo>
                <a:lnTo>
                  <a:pt x="166369" y="83820"/>
                </a:lnTo>
                <a:lnTo>
                  <a:pt x="167639" y="83820"/>
                </a:lnTo>
                <a:lnTo>
                  <a:pt x="166369" y="83820"/>
                </a:lnTo>
                <a:lnTo>
                  <a:pt x="83819" y="166370"/>
                </a:lnTo>
                <a:lnTo>
                  <a:pt x="83819" y="167639"/>
                </a:lnTo>
                <a:lnTo>
                  <a:pt x="83819" y="166370"/>
                </a:lnTo>
                <a:lnTo>
                  <a:pt x="1269" y="83820"/>
                </a:lnTo>
                <a:lnTo>
                  <a:pt x="0" y="83820"/>
                </a:lnTo>
                <a:lnTo>
                  <a:pt x="1269" y="83820"/>
                </a:lnTo>
                <a:lnTo>
                  <a:pt x="83819" y="1270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71870" y="2003551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0" y="82550"/>
                </a:lnTo>
                <a:lnTo>
                  <a:pt x="82550" y="165100"/>
                </a:lnTo>
                <a:lnTo>
                  <a:pt x="165100" y="82550"/>
                </a:lnTo>
                <a:lnTo>
                  <a:pt x="825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70600" y="2002282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83820" y="1269"/>
                </a:moveTo>
                <a:lnTo>
                  <a:pt x="83820" y="0"/>
                </a:lnTo>
                <a:lnTo>
                  <a:pt x="83820" y="1269"/>
                </a:lnTo>
                <a:lnTo>
                  <a:pt x="166370" y="83819"/>
                </a:lnTo>
                <a:lnTo>
                  <a:pt x="167639" y="83819"/>
                </a:lnTo>
                <a:lnTo>
                  <a:pt x="166370" y="83819"/>
                </a:lnTo>
                <a:lnTo>
                  <a:pt x="83820" y="166369"/>
                </a:lnTo>
                <a:lnTo>
                  <a:pt x="83820" y="167639"/>
                </a:lnTo>
                <a:lnTo>
                  <a:pt x="83820" y="166369"/>
                </a:lnTo>
                <a:lnTo>
                  <a:pt x="1270" y="83819"/>
                </a:lnTo>
                <a:lnTo>
                  <a:pt x="0" y="83819"/>
                </a:lnTo>
                <a:lnTo>
                  <a:pt x="1270" y="83819"/>
                </a:lnTo>
                <a:lnTo>
                  <a:pt x="83820" y="1269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30390" y="1653032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0" y="82550"/>
                </a:lnTo>
                <a:lnTo>
                  <a:pt x="82550" y="165100"/>
                </a:lnTo>
                <a:lnTo>
                  <a:pt x="165100" y="82550"/>
                </a:lnTo>
                <a:lnTo>
                  <a:pt x="825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29119" y="1651761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83820" y="1270"/>
                </a:moveTo>
                <a:lnTo>
                  <a:pt x="83820" y="0"/>
                </a:lnTo>
                <a:lnTo>
                  <a:pt x="83820" y="1270"/>
                </a:lnTo>
                <a:lnTo>
                  <a:pt x="166370" y="83820"/>
                </a:lnTo>
                <a:lnTo>
                  <a:pt x="167639" y="83820"/>
                </a:lnTo>
                <a:lnTo>
                  <a:pt x="166370" y="83820"/>
                </a:lnTo>
                <a:lnTo>
                  <a:pt x="83820" y="166370"/>
                </a:lnTo>
                <a:lnTo>
                  <a:pt x="83820" y="167639"/>
                </a:lnTo>
                <a:lnTo>
                  <a:pt x="83820" y="166370"/>
                </a:lnTo>
                <a:lnTo>
                  <a:pt x="1270" y="83820"/>
                </a:lnTo>
                <a:lnTo>
                  <a:pt x="0" y="83820"/>
                </a:lnTo>
                <a:lnTo>
                  <a:pt x="1270" y="83820"/>
                </a:lnTo>
                <a:lnTo>
                  <a:pt x="83820" y="1270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86369" y="1302511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550" y="0"/>
                </a:moveTo>
                <a:lnTo>
                  <a:pt x="0" y="82550"/>
                </a:lnTo>
                <a:lnTo>
                  <a:pt x="82550" y="165100"/>
                </a:lnTo>
                <a:lnTo>
                  <a:pt x="165100" y="82550"/>
                </a:lnTo>
                <a:lnTo>
                  <a:pt x="825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85100" y="1301241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40">
                <a:moveTo>
                  <a:pt x="83820" y="1270"/>
                </a:moveTo>
                <a:lnTo>
                  <a:pt x="83820" y="0"/>
                </a:lnTo>
                <a:lnTo>
                  <a:pt x="83820" y="1270"/>
                </a:lnTo>
                <a:lnTo>
                  <a:pt x="166370" y="83820"/>
                </a:lnTo>
                <a:lnTo>
                  <a:pt x="167640" y="83820"/>
                </a:lnTo>
                <a:lnTo>
                  <a:pt x="166370" y="83820"/>
                </a:lnTo>
                <a:lnTo>
                  <a:pt x="83820" y="166370"/>
                </a:lnTo>
                <a:lnTo>
                  <a:pt x="83820" y="167640"/>
                </a:lnTo>
                <a:lnTo>
                  <a:pt x="83820" y="166370"/>
                </a:lnTo>
                <a:lnTo>
                  <a:pt x="1270" y="83820"/>
                </a:lnTo>
                <a:lnTo>
                  <a:pt x="0" y="83820"/>
                </a:lnTo>
                <a:lnTo>
                  <a:pt x="1270" y="83820"/>
                </a:lnTo>
                <a:lnTo>
                  <a:pt x="83820" y="1270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220787" y="1030529"/>
            <a:ext cx="470534" cy="321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0.</a:t>
            </a:r>
            <a:r>
              <a:rPr sz="1800" spc="-10" dirty="0">
                <a:latin typeface="Arial"/>
                <a:cs typeface="Arial"/>
              </a:rPr>
              <a:t>9</a:t>
            </a:r>
            <a:r>
              <a:rPr sz="1800" dirty="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1800" spc="-5" dirty="0">
                <a:latin typeface="Arial"/>
                <a:cs typeface="Arial"/>
              </a:rPr>
              <a:t>0.90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800" dirty="0">
                <a:latin typeface="Arial"/>
                <a:cs typeface="Arial"/>
              </a:rPr>
              <a:t>0.</a:t>
            </a:r>
            <a:r>
              <a:rPr sz="1800" spc="-10" dirty="0">
                <a:latin typeface="Arial"/>
                <a:cs typeface="Arial"/>
              </a:rPr>
              <a:t>8</a:t>
            </a:r>
            <a:r>
              <a:rPr sz="1800" dirty="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1800" spc="-5" dirty="0">
                <a:latin typeface="Arial"/>
                <a:cs typeface="Arial"/>
              </a:rPr>
              <a:t>0.80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800" spc="-5" dirty="0">
                <a:latin typeface="Arial"/>
                <a:cs typeface="Arial"/>
              </a:rPr>
              <a:t>0.75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1800" spc="-5" dirty="0">
                <a:latin typeface="Arial"/>
                <a:cs typeface="Arial"/>
              </a:rPr>
              <a:t>0.70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800" spc="-5" dirty="0">
                <a:latin typeface="Arial"/>
                <a:cs typeface="Arial"/>
              </a:rPr>
              <a:t>0.65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1800" spc="-5" dirty="0">
                <a:latin typeface="Arial"/>
                <a:cs typeface="Arial"/>
              </a:rPr>
              <a:t>0.60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639951" y="4266870"/>
            <a:ext cx="47053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0.</a:t>
            </a:r>
            <a:r>
              <a:rPr sz="1800" spc="-10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463800" y="4266870"/>
            <a:ext cx="4786630" cy="770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085">
              <a:lnSpc>
                <a:spcPct val="100000"/>
              </a:lnSpc>
              <a:tabLst>
                <a:tab pos="901700" algn="l"/>
                <a:tab pos="1758314" algn="l"/>
                <a:tab pos="2614930" algn="l"/>
                <a:tab pos="3471545" algn="l"/>
                <a:tab pos="4328160" algn="l"/>
              </a:tabLst>
            </a:pPr>
            <a:r>
              <a:rPr sz="1800" dirty="0">
                <a:latin typeface="Arial"/>
                <a:cs typeface="Arial"/>
              </a:rPr>
              <a:t>0.</a:t>
            </a:r>
            <a:r>
              <a:rPr sz="1800" spc="-10" dirty="0">
                <a:latin typeface="Arial"/>
                <a:cs typeface="Arial"/>
              </a:rPr>
              <a:t>7</a:t>
            </a:r>
            <a:r>
              <a:rPr sz="1800" dirty="0">
                <a:latin typeface="Arial"/>
                <a:cs typeface="Arial"/>
              </a:rPr>
              <a:t>0	1.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5	1.</a:t>
            </a:r>
            <a:r>
              <a:rPr sz="1800" spc="-10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9	1.</a:t>
            </a:r>
            <a:r>
              <a:rPr sz="1800" spc="-10" dirty="0">
                <a:latin typeface="Arial"/>
                <a:cs typeface="Arial"/>
              </a:rPr>
              <a:t>7</a:t>
            </a:r>
            <a:r>
              <a:rPr sz="1800" dirty="0">
                <a:latin typeface="Arial"/>
                <a:cs typeface="Arial"/>
              </a:rPr>
              <a:t>4	2.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9	2.</a:t>
            </a:r>
            <a:r>
              <a:rPr sz="1800" spc="-10" dirty="0">
                <a:latin typeface="Arial"/>
                <a:cs typeface="Arial"/>
              </a:rPr>
              <a:t>4</a:t>
            </a:r>
            <a:r>
              <a:rPr sz="1800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2400" dirty="0">
                <a:latin typeface="Arial"/>
                <a:cs typeface="Arial"/>
              </a:rPr>
              <a:t>Ve</a:t>
            </a:r>
            <a:r>
              <a:rPr sz="2400" spc="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oc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ju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ce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low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ins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36509" y="4266870"/>
            <a:ext cx="47053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2.</a:t>
            </a:r>
            <a:r>
              <a:rPr sz="1800" spc="-10" dirty="0">
                <a:latin typeface="Arial"/>
                <a:cs typeface="Arial"/>
              </a:rPr>
              <a:t>7</a:t>
            </a:r>
            <a:r>
              <a:rPr sz="1800" dirty="0"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3371" rIns="0" bIns="0" rtlCol="0">
            <a:spAutoFit/>
          </a:bodyPr>
          <a:lstStyle/>
          <a:p>
            <a:pPr marL="41148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Effect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V</a:t>
            </a:r>
            <a:r>
              <a:rPr sz="3200" dirty="0">
                <a:latin typeface="Arial"/>
                <a:cs typeface="Arial"/>
              </a:rPr>
              <a:t>eloc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ty</a:t>
            </a:r>
            <a:r>
              <a:rPr sz="3200" spc="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TC</a:t>
            </a:r>
            <a:endParaRPr sz="3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6933" y="1077620"/>
            <a:ext cx="330200" cy="32264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T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an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20" dirty="0">
                <a:latin typeface="Arial"/>
                <a:cs typeface="Arial"/>
              </a:rPr>
              <a:t>f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ef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icie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28039" y="5435044"/>
            <a:ext cx="7630159" cy="808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w 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oc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ty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su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ts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n L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w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H</a:t>
            </a:r>
            <a:r>
              <a:rPr sz="2800" b="1" spc="-8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this</a:t>
            </a:r>
            <a:r>
              <a:rPr sz="2800" b="1" spc="-5" dirty="0">
                <a:latin typeface="Calibri"/>
                <a:cs typeface="Calibri"/>
              </a:rPr>
              <a:t> me</a:t>
            </a:r>
            <a:r>
              <a:rPr sz="2800" b="1" spc="-10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ns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x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dirty="0">
                <a:latin typeface="Calibri"/>
                <a:cs typeface="Calibri"/>
              </a:rPr>
              <a:t>os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h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or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70" dirty="0">
                <a:latin typeface="Calibri"/>
                <a:cs typeface="Calibri"/>
              </a:rPr>
              <a:t>g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r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&amp;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h</a:t>
            </a:r>
            <a:r>
              <a:rPr sz="2800" b="1" spc="-20" dirty="0">
                <a:latin typeface="Calibri"/>
                <a:cs typeface="Calibri"/>
              </a:rPr>
              <a:t>ig</a:t>
            </a:r>
            <a:r>
              <a:rPr sz="2800" b="1" spc="-15" dirty="0">
                <a:latin typeface="Calibri"/>
                <a:cs typeface="Calibri"/>
              </a:rPr>
              <a:t>h lo</a:t>
            </a:r>
            <a:r>
              <a:rPr sz="2800" b="1" spc="-40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li</a:t>
            </a:r>
            <a:r>
              <a:rPr sz="2800" b="1" spc="-15" dirty="0">
                <a:latin typeface="Calibri"/>
                <a:cs typeface="Calibri"/>
              </a:rPr>
              <a:t>sed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h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825865" y="90423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23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1754" y="1936114"/>
            <a:ext cx="5266055" cy="2007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10" dirty="0">
                <a:latin typeface="Calibri"/>
                <a:cs typeface="Calibri"/>
              </a:rPr>
              <a:t>P</a:t>
            </a:r>
            <a:r>
              <a:rPr sz="2800" b="1" spc="-15" dirty="0">
                <a:latin typeface="Calibri"/>
                <a:cs typeface="Calibri"/>
              </a:rPr>
              <a:t>ut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spc="-45" dirty="0">
                <a:latin typeface="Calibri"/>
                <a:cs typeface="Calibri"/>
              </a:rPr>
              <a:t>n</a:t>
            </a:r>
            <a:r>
              <a:rPr sz="2800" b="1" spc="-20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 place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measu</a:t>
            </a:r>
            <a:r>
              <a:rPr sz="2800" b="1" spc="-25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and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c</a:t>
            </a:r>
            <a:r>
              <a:rPr sz="2800" b="1" dirty="0">
                <a:latin typeface="Calibri"/>
                <a:cs typeface="Calibri"/>
              </a:rPr>
              <a:t>hec</a:t>
            </a:r>
            <a:r>
              <a:rPr sz="2800" b="1" spc="-25" dirty="0">
                <a:latin typeface="Calibri"/>
                <a:cs typeface="Calibri"/>
              </a:rPr>
              <a:t>k</a:t>
            </a:r>
            <a:r>
              <a:rPr sz="2800" b="1" spc="-15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581660" marR="40005" indent="-280035">
              <a:lnSpc>
                <a:spcPts val="6480"/>
              </a:lnSpc>
              <a:spcBef>
                <a:spcPts val="375"/>
              </a:spcBef>
            </a:pP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“</a:t>
            </a:r>
            <a:r>
              <a:rPr sz="3600" b="1" i="1" u="heavy" dirty="0">
                <a:solidFill>
                  <a:srgbClr val="FF0000"/>
                </a:solidFill>
                <a:latin typeface="Calibri"/>
                <a:cs typeface="Calibri"/>
              </a:rPr>
              <a:t>If </a:t>
            </a:r>
            <a:r>
              <a:rPr sz="3600" b="1" i="1" u="heavy" spc="-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3600" b="1" i="1" u="heavy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600" b="1" i="1" u="heavy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600" b="1" i="1" u="heavy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i="1" u="heavy" spc="-4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600" b="1" i="1" u="heavy" dirty="0">
                <a:solidFill>
                  <a:srgbClr val="FF0000"/>
                </a:solidFill>
                <a:latin typeface="Calibri"/>
                <a:cs typeface="Calibri"/>
              </a:rPr>
              <a:t>ann</a:t>
            </a:r>
            <a:r>
              <a:rPr sz="3600" b="1" i="1" u="heavy" spc="-5" dirty="0">
                <a:solidFill>
                  <a:srgbClr val="FF0000"/>
                </a:solidFill>
                <a:latin typeface="Calibri"/>
                <a:cs typeface="Calibri"/>
              </a:rPr>
              <a:t>ot</a:t>
            </a:r>
            <a:r>
              <a:rPr sz="3600" b="1" i="1" u="heavy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i="1" u="heavy" spc="-2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600" b="1" i="1" u="heavy" spc="-5" dirty="0">
                <a:solidFill>
                  <a:srgbClr val="FF0000"/>
                </a:solidFill>
                <a:latin typeface="Calibri"/>
                <a:cs typeface="Calibri"/>
              </a:rPr>
              <a:t>easure</a:t>
            </a:r>
            <a:r>
              <a:rPr sz="3600" b="1" i="1" u="heavy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i="1" u="heavy" spc="-15" dirty="0">
                <a:solidFill>
                  <a:srgbClr val="FF0000"/>
                </a:solidFill>
                <a:latin typeface="Calibri"/>
                <a:cs typeface="Calibri"/>
              </a:rPr>
              <a:t>it,</a:t>
            </a:r>
            <a:r>
              <a:rPr sz="36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i="1" u="heavy" spc="-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3600" b="1" i="1" u="heavy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600" b="1" i="1" u="heavy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600" b="1" i="1" u="heavy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i="1" u="heavy" spc="-4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600" b="1" i="1" u="heavy" dirty="0">
                <a:solidFill>
                  <a:srgbClr val="FF0000"/>
                </a:solidFill>
                <a:latin typeface="Calibri"/>
                <a:cs typeface="Calibri"/>
              </a:rPr>
              <a:t>ann</a:t>
            </a:r>
            <a:r>
              <a:rPr sz="3600" b="1" i="1" u="heavy" spc="-5" dirty="0">
                <a:solidFill>
                  <a:srgbClr val="FF0000"/>
                </a:solidFill>
                <a:latin typeface="Calibri"/>
                <a:cs typeface="Calibri"/>
              </a:rPr>
              <a:t>ot</a:t>
            </a:r>
            <a:r>
              <a:rPr sz="3600" b="1" i="1" u="heavy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i="1" u="heavy" spc="-2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600" b="1" i="1" u="heavy" dirty="0">
                <a:solidFill>
                  <a:srgbClr val="FF0000"/>
                </a:solidFill>
                <a:latin typeface="Calibri"/>
                <a:cs typeface="Calibri"/>
              </a:rPr>
              <a:t>anage</a:t>
            </a:r>
            <a:r>
              <a:rPr sz="3600" b="1" i="1" u="heavy" spc="-10" dirty="0">
                <a:solidFill>
                  <a:srgbClr val="FF0000"/>
                </a:solidFill>
                <a:latin typeface="Calibri"/>
                <a:cs typeface="Calibri"/>
              </a:rPr>
              <a:t> i</a:t>
            </a:r>
            <a:r>
              <a:rPr sz="3600" b="1" i="1" u="heavy" spc="4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600" b="1" i="1" dirty="0">
                <a:solidFill>
                  <a:srgbClr val="FF0000"/>
                </a:solidFill>
                <a:latin typeface="Calibri"/>
                <a:cs typeface="Calibri"/>
              </a:rPr>
              <a:t>”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4417" y="5046345"/>
            <a:ext cx="7103109" cy="1021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Thi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not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al</a:t>
            </a:r>
            <a:r>
              <a:rPr sz="2800" b="1" spc="-80" dirty="0">
                <a:latin typeface="Calibri"/>
                <a:cs typeface="Calibri"/>
              </a:rPr>
              <a:t>wa</a:t>
            </a:r>
            <a:r>
              <a:rPr sz="2800" b="1" spc="-40" dirty="0">
                <a:latin typeface="Calibri"/>
                <a:cs typeface="Calibri"/>
              </a:rPr>
              <a:t>y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app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eci</a:t>
            </a:r>
            <a:r>
              <a:rPr sz="2800" b="1" spc="-20" dirty="0">
                <a:latin typeface="Calibri"/>
                <a:cs typeface="Calibri"/>
              </a:rPr>
              <a:t>a</a:t>
            </a:r>
            <a:r>
              <a:rPr sz="2800" b="1" spc="-40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and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of</a:t>
            </a:r>
            <a:r>
              <a:rPr sz="2800" b="1" spc="-50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n </a:t>
            </a:r>
            <a:r>
              <a:rPr sz="2800" b="1" spc="-5" dirty="0">
                <a:latin typeface="Calibri"/>
                <a:cs typeface="Calibri"/>
              </a:rPr>
              <a:t>vi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spc="-25" dirty="0">
                <a:latin typeface="Calibri"/>
                <a:cs typeface="Calibri"/>
              </a:rPr>
              <a:t>w</a:t>
            </a:r>
            <a:r>
              <a:rPr sz="2800" b="1" spc="-5" dirty="0">
                <a:latin typeface="Calibri"/>
                <a:cs typeface="Calibri"/>
              </a:rPr>
              <a:t>ed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680"/>
              </a:spcBef>
            </a:pPr>
            <a:r>
              <a:rPr sz="2800" b="1" dirty="0">
                <a:latin typeface="Calibri"/>
                <a:cs typeface="Calibri"/>
              </a:rPr>
              <a:t>on</a:t>
            </a:r>
            <a:r>
              <a:rPr sz="2800" b="1" spc="-15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y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as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nu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san</a:t>
            </a:r>
            <a:r>
              <a:rPr sz="2800" b="1" spc="5" dirty="0">
                <a:latin typeface="Calibri"/>
                <a:cs typeface="Calibri"/>
              </a:rPr>
              <a:t>c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 w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h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no be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" y="990600"/>
            <a:ext cx="9022080" cy="0"/>
          </a:xfrm>
          <a:custGeom>
            <a:avLst/>
            <a:gdLst/>
            <a:ahLst/>
            <a:cxnLst/>
            <a:rect l="l" t="t" r="r" b="b"/>
            <a:pathLst>
              <a:path w="9022080">
                <a:moveTo>
                  <a:pt x="0" y="0"/>
                </a:moveTo>
                <a:lnTo>
                  <a:pt x="9021699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749" rIns="0" bIns="0" rtlCol="0">
            <a:spAutoFit/>
          </a:bodyPr>
          <a:lstStyle/>
          <a:p>
            <a:pPr marL="916940">
              <a:lnSpc>
                <a:spcPct val="100000"/>
              </a:lnSpc>
            </a:pPr>
            <a:r>
              <a:rPr sz="4000" dirty="0"/>
              <a:t>Me</a:t>
            </a:r>
            <a:r>
              <a:rPr sz="4000" spc="10" dirty="0"/>
              <a:t>a</a:t>
            </a:r>
            <a:r>
              <a:rPr sz="4000" dirty="0"/>
              <a:t>su</a:t>
            </a:r>
            <a:r>
              <a:rPr sz="4000" spc="-45" dirty="0"/>
              <a:t>r</a:t>
            </a:r>
            <a:r>
              <a:rPr sz="4000" spc="-5" dirty="0"/>
              <a:t>e</a:t>
            </a:r>
            <a:r>
              <a:rPr sz="4000" spc="10" dirty="0"/>
              <a:t>m</a:t>
            </a:r>
            <a:r>
              <a:rPr sz="4000" spc="-5" dirty="0"/>
              <a:t>e</a:t>
            </a:r>
            <a:r>
              <a:rPr sz="4000" spc="-40" dirty="0"/>
              <a:t>n</a:t>
            </a:r>
            <a:r>
              <a:rPr sz="4000" spc="-15" dirty="0"/>
              <a:t>t </a:t>
            </a:r>
            <a:r>
              <a:rPr sz="4000" spc="-25" dirty="0"/>
              <a:t>and</a:t>
            </a:r>
            <a:r>
              <a:rPr sz="4000" spc="-15" dirty="0"/>
              <a:t> </a:t>
            </a:r>
            <a:r>
              <a:rPr sz="4000" spc="-30" dirty="0"/>
              <a:t>Co</a:t>
            </a:r>
            <a:r>
              <a:rPr sz="4000" spc="-65" dirty="0"/>
              <a:t>n</a:t>
            </a:r>
            <a:r>
              <a:rPr sz="4000" dirty="0"/>
              <a:t>t</a:t>
            </a:r>
            <a:r>
              <a:rPr sz="4000" spc="-50" dirty="0"/>
              <a:t>r</a:t>
            </a:r>
            <a:r>
              <a:rPr sz="4000" spc="-20" dirty="0"/>
              <a:t>ol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8849359" y="90423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24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57" y="1547494"/>
            <a:ext cx="7260590" cy="4650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25" dirty="0">
                <a:latin typeface="Calibri"/>
                <a:cs typeface="Calibri"/>
              </a:rPr>
              <a:t>mpor</a:t>
            </a:r>
            <a:r>
              <a:rPr sz="2800" b="1" spc="-20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pu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60" dirty="0">
                <a:latin typeface="Calibri"/>
                <a:cs typeface="Calibri"/>
              </a:rPr>
              <a:t>n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ace 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g</a:t>
            </a:r>
            <a:r>
              <a:rPr sz="2800" b="1" spc="-30" dirty="0">
                <a:latin typeface="Calibri"/>
                <a:cs typeface="Calibri"/>
              </a:rPr>
              <a:t>u</a:t>
            </a:r>
            <a:r>
              <a:rPr sz="2800" b="1" spc="-5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ar 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mass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</a:t>
            </a:r>
            <a:r>
              <a:rPr sz="2800" b="1" spc="-10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n</a:t>
            </a:r>
            <a:r>
              <a:rPr sz="2800" b="1" spc="20" dirty="0">
                <a:latin typeface="Calibri"/>
                <a:cs typeface="Calibri"/>
              </a:rPr>
              <a:t>c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s </a:t>
            </a:r>
            <a:r>
              <a:rPr sz="2800" b="1" spc="1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o </a:t>
            </a:r>
            <a:r>
              <a:rPr sz="2800" b="1" spc="1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ca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u</a:t>
            </a:r>
            <a:r>
              <a:rPr sz="2800" b="1" spc="-25" dirty="0">
                <a:latin typeface="Calibri"/>
                <a:cs typeface="Calibri"/>
              </a:rPr>
              <a:t>la</a:t>
            </a:r>
            <a:r>
              <a:rPr sz="2800" b="1" spc="-4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e </a:t>
            </a:r>
            <a:r>
              <a:rPr sz="2800" b="1" spc="15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c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r</a:t>
            </a:r>
            <a:r>
              <a:rPr sz="2800" b="1" spc="15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s </a:t>
            </a:r>
            <a:r>
              <a:rPr sz="2800" b="1" spc="1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</a:t>
            </a:r>
            <a:r>
              <a:rPr sz="2800" b="1" dirty="0">
                <a:latin typeface="Calibri"/>
                <a:cs typeface="Calibri"/>
              </a:rPr>
              <a:t>d </a:t>
            </a:r>
            <a:r>
              <a:rPr sz="2800" b="1" spc="1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oss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s </a:t>
            </a:r>
            <a:r>
              <a:rPr sz="2800" b="1" spc="13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at 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55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26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27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254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we</a:t>
            </a:r>
            <a:r>
              <a:rPr sz="2800" b="1" spc="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k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2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</a:t>
            </a:r>
            <a:r>
              <a:rPr sz="2800" b="1" spc="-15" dirty="0">
                <a:latin typeface="Calibri"/>
                <a:cs typeface="Calibri"/>
              </a:rPr>
              <a:t>as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. </a:t>
            </a:r>
            <a:r>
              <a:rPr sz="2800" b="1" spc="24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Wit</a:t>
            </a:r>
            <a:r>
              <a:rPr sz="2800" b="1" spc="-15" dirty="0">
                <a:latin typeface="Calibri"/>
                <a:cs typeface="Calibri"/>
              </a:rPr>
              <a:t>h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27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25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ad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2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of </a:t>
            </a:r>
            <a:r>
              <a:rPr sz="2800" b="1" spc="-45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ch</a:t>
            </a:r>
            <a:r>
              <a:rPr sz="2800" b="1" spc="-15" dirty="0">
                <a:latin typeface="Calibri"/>
                <a:cs typeface="Calibri"/>
              </a:rPr>
              <a:t>no</a:t>
            </a:r>
            <a:r>
              <a:rPr sz="2800" b="1" spc="-3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y </a:t>
            </a:r>
            <a:r>
              <a:rPr sz="2800" b="1" spc="-3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this </a:t>
            </a:r>
            <a:r>
              <a:rPr sz="2800" b="1" spc="-3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can </a:t>
            </a:r>
            <a:r>
              <a:rPr sz="2800" b="1" spc="-3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3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ne</a:t>
            </a:r>
            <a:r>
              <a:rPr sz="2800" b="1" spc="31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ar </a:t>
            </a:r>
            <a:r>
              <a:rPr sz="2800" b="1" spc="-29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mo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e </a:t>
            </a:r>
            <a:r>
              <a:rPr sz="2800" b="1" spc="-3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g</a:t>
            </a:r>
            <a:r>
              <a:rPr sz="2800" b="1" spc="-15" dirty="0">
                <a:latin typeface="Calibri"/>
                <a:cs typeface="Calibri"/>
              </a:rPr>
              <a:t>u</a:t>
            </a:r>
            <a:r>
              <a:rPr sz="2800" b="1" spc="-5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ar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-170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, </a:t>
            </a:r>
            <a:r>
              <a:rPr sz="2800" b="1" spc="-5" dirty="0">
                <a:latin typeface="Calibri"/>
                <a:cs typeface="Calibri"/>
              </a:rPr>
              <a:t>mu</a:t>
            </a:r>
            <a:r>
              <a:rPr sz="2800" b="1" spc="5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h</a:t>
            </a:r>
            <a:r>
              <a:rPr sz="2800" b="1" spc="-10" dirty="0">
                <a:latin typeface="Calibri"/>
                <a:cs typeface="Calibri"/>
              </a:rPr>
              <a:t> e</a:t>
            </a:r>
            <a:r>
              <a:rPr sz="2800" b="1" spc="-15" dirty="0">
                <a:latin typeface="Calibri"/>
                <a:cs typeface="Calibri"/>
              </a:rPr>
              <a:t>as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H</a:t>
            </a:r>
            <a:r>
              <a:rPr sz="2800" b="1" spc="-65" dirty="0">
                <a:latin typeface="Calibri"/>
                <a:cs typeface="Calibri"/>
              </a:rPr>
              <a:t>a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ab</a:t>
            </a:r>
            <a:r>
              <a:rPr sz="2800" b="1" spc="-30" dirty="0">
                <a:latin typeface="Calibri"/>
                <a:cs typeface="Calibri"/>
              </a:rPr>
              <a:t>o</a:t>
            </a:r>
            <a:r>
              <a:rPr sz="2800" b="1" spc="-55" dirty="0">
                <a:latin typeface="Calibri"/>
                <a:cs typeface="Calibri"/>
              </a:rPr>
              <a:t>r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1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su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ts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sp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60" dirty="0">
                <a:latin typeface="Calibri"/>
                <a:cs typeface="Calibri"/>
              </a:rPr>
              <a:t>a</a:t>
            </a:r>
            <a:r>
              <a:rPr sz="2800" b="1" spc="-65" dirty="0">
                <a:latin typeface="Calibri"/>
                <a:cs typeface="Calibri"/>
              </a:rPr>
              <a:t>y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or the</a:t>
            </a:r>
            <a:r>
              <a:rPr sz="2800" b="1" spc="25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60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at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27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2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see</a:t>
            </a:r>
            <a:r>
              <a:rPr sz="2800" b="1" spc="24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2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so</a:t>
            </a:r>
            <a:r>
              <a:rPr sz="2800" b="1" spc="2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27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h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y</a:t>
            </a:r>
            <a:r>
              <a:rPr sz="2800" b="1" spc="254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</a:t>
            </a:r>
            <a:r>
              <a:rPr sz="2800" b="1" dirty="0">
                <a:latin typeface="Calibri"/>
                <a:cs typeface="Calibri"/>
              </a:rPr>
              <a:t>an</a:t>
            </a:r>
            <a:r>
              <a:rPr sz="2800" b="1" spc="26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ma</a:t>
            </a:r>
            <a:r>
              <a:rPr sz="2800" b="1" spc="-65" dirty="0">
                <a:latin typeface="Calibri"/>
                <a:cs typeface="Calibri"/>
              </a:rPr>
              <a:t>k</a:t>
            </a:r>
            <a:r>
              <a:rPr sz="2800" b="1" dirty="0">
                <a:latin typeface="Calibri"/>
                <a:cs typeface="Calibri"/>
              </a:rPr>
              <a:t>e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n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ssa</a:t>
            </a:r>
            <a:r>
              <a:rPr sz="2800" b="1" spc="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adju</a:t>
            </a:r>
            <a:r>
              <a:rPr sz="2800" b="1" spc="-60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5" dirty="0">
                <a:latin typeface="Calibri"/>
                <a:cs typeface="Calibri"/>
              </a:rPr>
              <a:t>m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ts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0" dirty="0">
                <a:latin typeface="Calibri"/>
                <a:cs typeface="Calibri"/>
              </a:rPr>
              <a:t>ti</a:t>
            </a:r>
            <a:r>
              <a:rPr sz="2800" b="1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b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ms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800" b="1" spc="-25" dirty="0">
                <a:latin typeface="Calibri"/>
                <a:cs typeface="Calibri"/>
              </a:rPr>
              <a:t>M</a:t>
            </a:r>
            <a:r>
              <a:rPr sz="2800" b="1" spc="-30" dirty="0">
                <a:latin typeface="Calibri"/>
                <a:cs typeface="Calibri"/>
              </a:rPr>
              <a:t>a</a:t>
            </a:r>
            <a:r>
              <a:rPr sz="2800" b="1" spc="-100" dirty="0">
                <a:latin typeface="Calibri"/>
                <a:cs typeface="Calibri"/>
              </a:rPr>
              <a:t>k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them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5" dirty="0">
                <a:latin typeface="Calibri"/>
                <a:cs typeface="Calibri"/>
              </a:rPr>
              <a:t>a</a:t>
            </a:r>
            <a:r>
              <a:rPr sz="2800" b="1" spc="-50" dirty="0">
                <a:latin typeface="Calibri"/>
                <a:cs typeface="Calibri"/>
              </a:rPr>
              <a:t>v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il</a:t>
            </a:r>
            <a:r>
              <a:rPr sz="2800" b="1" spc="-15" dirty="0">
                <a:latin typeface="Calibri"/>
                <a:cs typeface="Calibri"/>
              </a:rPr>
              <a:t>ab</a:t>
            </a:r>
            <a:r>
              <a:rPr sz="2800" b="1" spc="-3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co</a:t>
            </a:r>
            <a:r>
              <a:rPr sz="2800" b="1" spc="-30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rned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00" y="990600"/>
            <a:ext cx="9022080" cy="0"/>
          </a:xfrm>
          <a:custGeom>
            <a:avLst/>
            <a:gdLst/>
            <a:ahLst/>
            <a:cxnLst/>
            <a:rect l="l" t="t" r="r" b="b"/>
            <a:pathLst>
              <a:path w="9022080">
                <a:moveTo>
                  <a:pt x="0" y="0"/>
                </a:moveTo>
                <a:lnTo>
                  <a:pt x="9021699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749" rIns="0" bIns="0" rtlCol="0">
            <a:spAutoFit/>
          </a:bodyPr>
          <a:lstStyle/>
          <a:p>
            <a:pPr marL="916940">
              <a:lnSpc>
                <a:spcPct val="100000"/>
              </a:lnSpc>
            </a:pPr>
            <a:r>
              <a:rPr sz="4000" dirty="0"/>
              <a:t>Me</a:t>
            </a:r>
            <a:r>
              <a:rPr sz="4000" spc="10" dirty="0"/>
              <a:t>a</a:t>
            </a:r>
            <a:r>
              <a:rPr sz="4000" dirty="0"/>
              <a:t>su</a:t>
            </a:r>
            <a:r>
              <a:rPr sz="4000" spc="-45" dirty="0"/>
              <a:t>r</a:t>
            </a:r>
            <a:r>
              <a:rPr sz="4000" spc="-5" dirty="0"/>
              <a:t>e</a:t>
            </a:r>
            <a:r>
              <a:rPr sz="4000" spc="10" dirty="0"/>
              <a:t>m</a:t>
            </a:r>
            <a:r>
              <a:rPr sz="4000" spc="-5" dirty="0"/>
              <a:t>e</a:t>
            </a:r>
            <a:r>
              <a:rPr sz="4000" spc="-40" dirty="0"/>
              <a:t>n</a:t>
            </a:r>
            <a:r>
              <a:rPr sz="4000" spc="-15" dirty="0"/>
              <a:t>t </a:t>
            </a:r>
            <a:r>
              <a:rPr sz="4000" spc="-25" dirty="0"/>
              <a:t>and</a:t>
            </a:r>
            <a:r>
              <a:rPr sz="4000" spc="-15" dirty="0"/>
              <a:t> </a:t>
            </a:r>
            <a:r>
              <a:rPr sz="4000" spc="-30" dirty="0"/>
              <a:t>Co</a:t>
            </a:r>
            <a:r>
              <a:rPr sz="4000" spc="-65" dirty="0"/>
              <a:t>n</a:t>
            </a:r>
            <a:r>
              <a:rPr sz="4000" dirty="0"/>
              <a:t>t</a:t>
            </a:r>
            <a:r>
              <a:rPr sz="4000" spc="-50" dirty="0"/>
              <a:t>r</a:t>
            </a:r>
            <a:r>
              <a:rPr sz="4000" spc="-20" dirty="0"/>
              <a:t>ol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8849359" y="92852"/>
            <a:ext cx="218440" cy="21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5" dirty="0">
                <a:solidFill>
                  <a:srgbClr val="888888"/>
                </a:solidFill>
                <a:latin typeface="Calibri"/>
                <a:cs typeface="Calibri"/>
              </a:rPr>
              <a:t>25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57" y="1318894"/>
            <a:ext cx="7541259" cy="4711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795" algn="just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Ch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k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5" dirty="0">
                <a:latin typeface="Calibri"/>
                <a:cs typeface="Calibri"/>
              </a:rPr>
              <a:t>i</a:t>
            </a:r>
            <a:r>
              <a:rPr sz="2800" b="1" spc="-55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ts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sho</a:t>
            </a:r>
            <a:r>
              <a:rPr sz="2800" b="1" spc="-25" dirty="0">
                <a:latin typeface="Calibri"/>
                <a:cs typeface="Calibri"/>
              </a:rPr>
              <a:t>u</a:t>
            </a:r>
            <a:r>
              <a:rPr sz="2800" b="1" spc="-4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29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co</a:t>
            </a:r>
            <a:r>
              <a:rPr sz="2800" b="1" spc="-50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r </a:t>
            </a:r>
            <a:r>
              <a:rPr sz="2800" b="1" spc="-2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da</a:t>
            </a:r>
            <a:r>
              <a:rPr sz="2800" b="1" spc="-30" dirty="0">
                <a:latin typeface="Calibri"/>
                <a:cs typeface="Calibri"/>
              </a:rPr>
              <a:t>i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29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u</a:t>
            </a:r>
            <a:r>
              <a:rPr sz="2800" b="1" spc="-15" dirty="0">
                <a:latin typeface="Calibri"/>
                <a:cs typeface="Calibri"/>
              </a:rPr>
              <a:t>tine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p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5" dirty="0">
                <a:latin typeface="Calibri"/>
                <a:cs typeface="Calibri"/>
              </a:rPr>
              <a:t>r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tio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s, 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5" dirty="0">
                <a:latin typeface="Calibri"/>
                <a:cs typeface="Calibri"/>
              </a:rPr>
              <a:t>c</a:t>
            </a:r>
            <a:r>
              <a:rPr sz="2800" b="1" dirty="0">
                <a:latin typeface="Calibri"/>
                <a:cs typeface="Calibri"/>
              </a:rPr>
              <a:t>h</a:t>
            </a:r>
            <a:r>
              <a:rPr sz="2800" b="1" spc="-15" dirty="0">
                <a:latin typeface="Calibri"/>
                <a:cs typeface="Calibri"/>
              </a:rPr>
              <a:t>edu</a:t>
            </a:r>
            <a:r>
              <a:rPr sz="2800" b="1" spc="-3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5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25" dirty="0">
                <a:latin typeface="Calibri"/>
                <a:cs typeface="Calibri"/>
              </a:rPr>
              <a:t>p</a:t>
            </a:r>
            <a:r>
              <a:rPr sz="2800" b="1" dirty="0">
                <a:latin typeface="Calibri"/>
                <a:cs typeface="Calibri"/>
              </a:rPr>
              <a:t>-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85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dirty="0">
                <a:latin typeface="Calibri"/>
                <a:cs typeface="Calibri"/>
              </a:rPr>
              <a:t>ork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an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mai</a:t>
            </a:r>
            <a:r>
              <a:rPr sz="2800" b="1" spc="-40" dirty="0">
                <a:latin typeface="Calibri"/>
                <a:cs typeface="Calibri"/>
              </a:rPr>
              <a:t>nt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na</a:t>
            </a:r>
            <a:r>
              <a:rPr sz="2800" b="1" spc="-30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ce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jo</a:t>
            </a:r>
            <a:r>
              <a:rPr sz="2800" b="1" spc="-40" dirty="0">
                <a:latin typeface="Calibri"/>
                <a:cs typeface="Calibri"/>
              </a:rPr>
              <a:t>b</a:t>
            </a:r>
            <a:r>
              <a:rPr sz="2800" b="1" spc="-10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920"/>
              </a:spcBef>
            </a:pPr>
            <a:r>
              <a:rPr sz="2800" b="1" spc="-15" dirty="0">
                <a:latin typeface="Calibri"/>
                <a:cs typeface="Calibri"/>
              </a:rPr>
              <a:t>L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55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7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spc="8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q</a:t>
            </a:r>
            <a:r>
              <a:rPr sz="2800" b="1" spc="-5" dirty="0">
                <a:latin typeface="Calibri"/>
                <a:cs typeface="Calibri"/>
              </a:rPr>
              <a:t>u</a:t>
            </a:r>
            <a:r>
              <a:rPr sz="2800" b="1" spc="-20" dirty="0">
                <a:latin typeface="Calibri"/>
                <a:cs typeface="Calibri"/>
              </a:rPr>
              <a:t>ir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8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jo</a:t>
            </a:r>
            <a:r>
              <a:rPr sz="2800" b="1" spc="-40" dirty="0">
                <a:latin typeface="Calibri"/>
                <a:cs typeface="Calibri"/>
              </a:rPr>
              <a:t>b</a:t>
            </a:r>
            <a:r>
              <a:rPr sz="2800" b="1" spc="-10" dirty="0">
                <a:latin typeface="Calibri"/>
                <a:cs typeface="Calibri"/>
              </a:rPr>
              <a:t>s,</a:t>
            </a:r>
            <a:r>
              <a:rPr sz="2800" b="1" spc="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g</a:t>
            </a:r>
            <a:r>
              <a:rPr sz="2800" b="1" spc="-40" dirty="0">
                <a:latin typeface="Calibri"/>
                <a:cs typeface="Calibri"/>
              </a:rPr>
              <a:t>at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8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20" dirty="0">
                <a:latin typeface="Calibri"/>
                <a:cs typeface="Calibri"/>
              </a:rPr>
              <a:t>iv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du</a:t>
            </a:r>
            <a:r>
              <a:rPr sz="2800" b="1" spc="-10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7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</a:t>
            </a:r>
            <a:r>
              <a:rPr sz="2800" b="1" dirty="0">
                <a:latin typeface="Calibri"/>
                <a:cs typeface="Calibri"/>
              </a:rPr>
              <a:t>ar</a:t>
            </a:r>
            <a:r>
              <a:rPr sz="2800" b="1" spc="2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u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1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 </a:t>
            </a:r>
            <a:r>
              <a:rPr sz="2800" b="1" spc="1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job</a:t>
            </a:r>
            <a:r>
              <a:rPr sz="2800" b="1" dirty="0">
                <a:latin typeface="Calibri"/>
                <a:cs typeface="Calibri"/>
              </a:rPr>
              <a:t>. </a:t>
            </a:r>
            <a:r>
              <a:rPr sz="2800" b="1" spc="1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h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y </a:t>
            </a:r>
            <a:r>
              <a:rPr sz="2800" b="1" spc="1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mu</a:t>
            </a:r>
            <a:r>
              <a:rPr sz="2800" b="1" spc="-40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1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then </a:t>
            </a:r>
            <a:r>
              <a:rPr sz="2800" b="1" spc="1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1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u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1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 </a:t>
            </a:r>
            <a:r>
              <a:rPr sz="2800" b="1" spc="1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ch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20" dirty="0">
                <a:latin typeface="Calibri"/>
                <a:cs typeface="Calibri"/>
              </a:rPr>
              <a:t>c</a:t>
            </a:r>
            <a:r>
              <a:rPr sz="2800" b="1" dirty="0">
                <a:latin typeface="Calibri"/>
                <a:cs typeface="Calibri"/>
              </a:rPr>
              <a:t>k </a:t>
            </a:r>
            <a:r>
              <a:rPr sz="2800" b="1" spc="-15" dirty="0">
                <a:latin typeface="Calibri"/>
                <a:cs typeface="Calibri"/>
              </a:rPr>
              <a:t>sh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t,</a:t>
            </a:r>
            <a:r>
              <a:rPr sz="2800" b="1" spc="1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si</a:t>
            </a:r>
            <a:r>
              <a:rPr sz="2800" b="1" spc="-30" dirty="0">
                <a:latin typeface="Calibri"/>
                <a:cs typeface="Calibri"/>
              </a:rPr>
              <a:t>g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1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f</a:t>
            </a:r>
            <a:r>
              <a:rPr sz="2800" b="1" spc="-150" dirty="0">
                <a:latin typeface="Calibri"/>
                <a:cs typeface="Calibri"/>
              </a:rPr>
              <a:t>f</a:t>
            </a:r>
            <a:r>
              <a:rPr sz="2800" b="1" spc="-10" dirty="0">
                <a:latin typeface="Calibri"/>
                <a:cs typeface="Calibri"/>
              </a:rPr>
              <a:t>,</a:t>
            </a:r>
            <a:r>
              <a:rPr sz="2800" b="1" spc="1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5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b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12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ri</a:t>
            </a:r>
            <a:r>
              <a:rPr sz="2800" b="1" spc="30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-3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ng</a:t>
            </a:r>
            <a:r>
              <a:rPr sz="2800" b="1" spc="14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spc="120" dirty="0">
                <a:latin typeface="Calibri"/>
                <a:cs typeface="Calibri"/>
              </a:rPr>
              <a:t> </a:t>
            </a:r>
            <a:r>
              <a:rPr sz="2800" b="1" spc="-55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40" dirty="0">
                <a:latin typeface="Calibri"/>
                <a:cs typeface="Calibri"/>
              </a:rPr>
              <a:t>at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114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f</a:t>
            </a:r>
            <a:r>
              <a:rPr sz="2800" b="1" spc="1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jo</a:t>
            </a:r>
            <a:r>
              <a:rPr sz="2800" b="1" dirty="0">
                <a:latin typeface="Calibri"/>
                <a:cs typeface="Calibri"/>
              </a:rPr>
              <a:t>b </a:t>
            </a:r>
            <a:r>
              <a:rPr sz="2800" b="1" spc="-3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&amp; </a:t>
            </a:r>
            <a:r>
              <a:rPr sz="2800" b="1" spc="-30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90" dirty="0">
                <a:latin typeface="Calibri"/>
                <a:cs typeface="Calibri"/>
              </a:rPr>
              <a:t>k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315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sp</a:t>
            </a:r>
            <a:r>
              <a:rPr sz="2800" b="1" spc="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ns</a:t>
            </a:r>
            <a:r>
              <a:rPr sz="2800" b="1" spc="-15" dirty="0">
                <a:latin typeface="Calibri"/>
                <a:cs typeface="Calibri"/>
              </a:rPr>
              <a:t>ib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20" dirty="0">
                <a:latin typeface="Calibri"/>
                <a:cs typeface="Calibri"/>
              </a:rPr>
              <a:t>li</a:t>
            </a:r>
            <a:r>
              <a:rPr sz="2800" b="1" dirty="0">
                <a:latin typeface="Calibri"/>
                <a:cs typeface="Calibri"/>
              </a:rPr>
              <a:t>ty </a:t>
            </a:r>
            <a:r>
              <a:rPr sz="2800" b="1" spc="-30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 </a:t>
            </a:r>
            <a:r>
              <a:rPr sz="2800" b="1" spc="-29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jo</a:t>
            </a:r>
            <a:r>
              <a:rPr sz="2800" b="1" dirty="0">
                <a:latin typeface="Calibri"/>
                <a:cs typeface="Calibri"/>
              </a:rPr>
              <a:t>b </a:t>
            </a:r>
            <a:r>
              <a:rPr sz="2800" b="1" spc="-31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w</a:t>
            </a:r>
            <a:r>
              <a:rPr sz="2800" b="1" dirty="0">
                <a:latin typeface="Calibri"/>
                <a:cs typeface="Calibri"/>
              </a:rPr>
              <a:t>as </a:t>
            </a:r>
            <a:r>
              <a:rPr sz="2800" b="1" spc="-3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</a:t>
            </a:r>
            <a:r>
              <a:rPr sz="2800" b="1" dirty="0">
                <a:latin typeface="Calibri"/>
                <a:cs typeface="Calibri"/>
              </a:rPr>
              <a:t>arr</a:t>
            </a:r>
            <a:r>
              <a:rPr sz="2800" b="1" spc="1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d 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u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</a:t>
            </a:r>
            <a:r>
              <a:rPr sz="2800" b="1" dirty="0">
                <a:latin typeface="Calibri"/>
                <a:cs typeface="Calibri"/>
              </a:rPr>
              <a:t>or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0" dirty="0">
                <a:latin typeface="Calibri"/>
                <a:cs typeface="Calibri"/>
              </a:rPr>
              <a:t>tly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marR="7620" algn="just">
              <a:lnSpc>
                <a:spcPct val="100000"/>
              </a:lnSpc>
              <a:spcBef>
                <a:spcPts val="1920"/>
              </a:spcBef>
            </a:pPr>
            <a:r>
              <a:rPr sz="2800" b="1" spc="-15" dirty="0">
                <a:latin typeface="Calibri"/>
                <a:cs typeface="Calibri"/>
              </a:rPr>
              <a:t>L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55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ts</a:t>
            </a:r>
            <a:r>
              <a:rPr sz="2800" b="1" spc="7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mu</a:t>
            </a:r>
            <a:r>
              <a:rPr sz="2800" b="1" spc="-35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7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then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b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5" dirty="0">
                <a:latin typeface="Calibri"/>
                <a:cs typeface="Calibri"/>
              </a:rPr>
              <a:t>c</a:t>
            </a:r>
            <a:r>
              <a:rPr sz="2800" b="1" spc="-20" dirty="0">
                <a:latin typeface="Calibri"/>
                <a:cs typeface="Calibri"/>
              </a:rPr>
              <a:t>ru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se</a:t>
            </a:r>
            <a:r>
              <a:rPr sz="2800" b="1" spc="70" dirty="0">
                <a:latin typeface="Calibri"/>
                <a:cs typeface="Calibri"/>
              </a:rPr>
              <a:t> </a:t>
            </a:r>
            <a:r>
              <a:rPr sz="2800" b="1" spc="-40" dirty="0">
                <a:latin typeface="Calibri"/>
                <a:cs typeface="Calibri"/>
              </a:rPr>
              <a:t>b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sup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20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v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sor</a:t>
            </a:r>
            <a:r>
              <a:rPr sz="2800" b="1" spc="7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5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10" dirty="0">
                <a:latin typeface="Calibri"/>
                <a:cs typeface="Calibri"/>
              </a:rPr>
              <a:t> o</a:t>
            </a:r>
            <a:r>
              <a:rPr sz="2800" b="1" dirty="0">
                <a:latin typeface="Calibri"/>
                <a:cs typeface="Calibri"/>
              </a:rPr>
              <a:t>r </a:t>
            </a:r>
            <a:r>
              <a:rPr sz="2800" b="1" spc="-30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mana</a:t>
            </a:r>
            <a:r>
              <a:rPr sz="2800" b="1" spc="-65" dirty="0">
                <a:latin typeface="Calibri"/>
                <a:cs typeface="Calibri"/>
              </a:rPr>
              <a:t>g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r </a:t>
            </a:r>
            <a:r>
              <a:rPr sz="2800" b="1" spc="-30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9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mu</a:t>
            </a:r>
            <a:r>
              <a:rPr sz="2800" b="1" spc="-35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3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3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ch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k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30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31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w </a:t>
            </a:r>
            <a:r>
              <a:rPr sz="2800" b="1" spc="-3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jo</a:t>
            </a:r>
            <a:r>
              <a:rPr sz="2800" b="1" spc="-40" dirty="0">
                <a:latin typeface="Calibri"/>
                <a:cs typeface="Calibri"/>
              </a:rPr>
              <a:t>b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30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and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-35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ti</a:t>
            </a:r>
            <a:r>
              <a:rPr sz="2800" b="1" spc="-35" dirty="0">
                <a:latin typeface="Calibri"/>
                <a:cs typeface="Calibri"/>
              </a:rPr>
              <a:t>s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dirty="0">
                <a:latin typeface="Calibri"/>
                <a:cs typeface="Calibri"/>
              </a:rPr>
              <a:t>ork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w</a:t>
            </a:r>
            <a:r>
              <a:rPr sz="2800" b="1" spc="-15" dirty="0">
                <a:latin typeface="Calibri"/>
                <a:cs typeface="Calibri"/>
              </a:rPr>
              <a:t>as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ne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-35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ti</a:t>
            </a:r>
            <a:r>
              <a:rPr sz="2800" b="1" spc="-35" dirty="0">
                <a:latin typeface="Calibri"/>
                <a:cs typeface="Calibri"/>
              </a:rPr>
              <a:t>s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act</a:t>
            </a:r>
            <a:r>
              <a:rPr sz="2800" b="1" spc="-30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ri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200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00" y="990600"/>
            <a:ext cx="9022080" cy="0"/>
          </a:xfrm>
          <a:custGeom>
            <a:avLst/>
            <a:gdLst/>
            <a:ahLst/>
            <a:cxnLst/>
            <a:rect l="l" t="t" r="r" b="b"/>
            <a:pathLst>
              <a:path w="9022080">
                <a:moveTo>
                  <a:pt x="0" y="0"/>
                </a:moveTo>
                <a:lnTo>
                  <a:pt x="9021699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749" rIns="0" bIns="0" rtlCol="0">
            <a:spAutoFit/>
          </a:bodyPr>
          <a:lstStyle/>
          <a:p>
            <a:pPr marL="916940">
              <a:lnSpc>
                <a:spcPct val="100000"/>
              </a:lnSpc>
            </a:pPr>
            <a:r>
              <a:rPr sz="4000" dirty="0"/>
              <a:t>Me</a:t>
            </a:r>
            <a:r>
              <a:rPr sz="4000" spc="10" dirty="0"/>
              <a:t>a</a:t>
            </a:r>
            <a:r>
              <a:rPr sz="4000" dirty="0"/>
              <a:t>su</a:t>
            </a:r>
            <a:r>
              <a:rPr sz="4000" spc="-45" dirty="0"/>
              <a:t>r</a:t>
            </a:r>
            <a:r>
              <a:rPr sz="4000" spc="-5" dirty="0"/>
              <a:t>e</a:t>
            </a:r>
            <a:r>
              <a:rPr sz="4000" spc="10" dirty="0"/>
              <a:t>m</a:t>
            </a:r>
            <a:r>
              <a:rPr sz="4000" spc="-5" dirty="0"/>
              <a:t>e</a:t>
            </a:r>
            <a:r>
              <a:rPr sz="4000" spc="-40" dirty="0"/>
              <a:t>n</a:t>
            </a:r>
            <a:r>
              <a:rPr sz="4000" spc="-15" dirty="0"/>
              <a:t>t </a:t>
            </a:r>
            <a:r>
              <a:rPr sz="4000" spc="-25" dirty="0"/>
              <a:t>and</a:t>
            </a:r>
            <a:r>
              <a:rPr sz="4000" spc="-15" dirty="0"/>
              <a:t> </a:t>
            </a:r>
            <a:r>
              <a:rPr sz="4000" spc="-30" dirty="0"/>
              <a:t>Co</a:t>
            </a:r>
            <a:r>
              <a:rPr sz="4000" spc="-65" dirty="0"/>
              <a:t>n</a:t>
            </a:r>
            <a:r>
              <a:rPr sz="4000" dirty="0"/>
              <a:t>t</a:t>
            </a:r>
            <a:r>
              <a:rPr sz="4000" spc="-50" dirty="0"/>
              <a:t>r</a:t>
            </a:r>
            <a:r>
              <a:rPr sz="4000" spc="-20" dirty="0"/>
              <a:t>ol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8849359" y="92852"/>
            <a:ext cx="218440" cy="21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5" dirty="0">
                <a:solidFill>
                  <a:srgbClr val="888888"/>
                </a:solidFill>
                <a:latin typeface="Calibri"/>
                <a:cs typeface="Calibri"/>
              </a:rPr>
              <a:t>26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6199" rIns="0" bIns="0" rtlCol="0">
            <a:spAutoFit/>
          </a:bodyPr>
          <a:lstStyle/>
          <a:p>
            <a:pPr marL="78740">
              <a:lnSpc>
                <a:spcPct val="100000"/>
              </a:lnSpc>
            </a:pPr>
            <a:r>
              <a:rPr sz="4000" dirty="0"/>
              <a:t>A </a:t>
            </a:r>
            <a:r>
              <a:rPr sz="4000" spc="-135" dirty="0"/>
              <a:t>T</a:t>
            </a:r>
            <a:r>
              <a:rPr sz="4000" dirty="0"/>
              <a:t>ypi</a:t>
            </a:r>
            <a:r>
              <a:rPr sz="4000" spc="-30" dirty="0"/>
              <a:t>c</a:t>
            </a:r>
            <a:r>
              <a:rPr sz="4000" spc="-15" dirty="0"/>
              <a:t>al</a:t>
            </a:r>
            <a:r>
              <a:rPr sz="4000" dirty="0"/>
              <a:t> </a:t>
            </a:r>
            <a:r>
              <a:rPr sz="4000" spc="-65" dirty="0"/>
              <a:t>e</a:t>
            </a:r>
            <a:r>
              <a:rPr sz="4000" spc="-60" dirty="0"/>
              <a:t>x</a:t>
            </a:r>
            <a:r>
              <a:rPr sz="4000" dirty="0"/>
              <a:t>ample</a:t>
            </a:r>
            <a:r>
              <a:rPr sz="4000" spc="-35" dirty="0"/>
              <a:t> </a:t>
            </a:r>
            <a:r>
              <a:rPr sz="4000" dirty="0"/>
              <a:t>of</a:t>
            </a:r>
            <a:r>
              <a:rPr sz="4000" spc="-5" dirty="0"/>
              <a:t> </a:t>
            </a:r>
            <a:r>
              <a:rPr sz="4000" spc="-20" dirty="0"/>
              <a:t>a</a:t>
            </a:r>
            <a:r>
              <a:rPr sz="4000" dirty="0"/>
              <a:t> </a:t>
            </a:r>
            <a:r>
              <a:rPr sz="4000" spc="-5" dirty="0"/>
              <a:t>chec</a:t>
            </a:r>
            <a:r>
              <a:rPr sz="4000" dirty="0"/>
              <a:t>k</a:t>
            </a:r>
            <a:r>
              <a:rPr sz="4000" spc="10" dirty="0"/>
              <a:t> </a:t>
            </a:r>
            <a:r>
              <a:rPr sz="4000" spc="-10" dirty="0"/>
              <a:t>li</a:t>
            </a:r>
            <a:r>
              <a:rPr sz="4000" spc="-65" dirty="0"/>
              <a:t>s</a:t>
            </a:r>
            <a:r>
              <a:rPr sz="4000" spc="-15" dirty="0"/>
              <a:t>t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8841993" y="106298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27</a:t>
            </a:r>
            <a:endParaRPr sz="150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98450" y="940180"/>
          <a:ext cx="8381998" cy="5381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9942"/>
                <a:gridCol w="6200673"/>
                <a:gridCol w="1421383"/>
              </a:tblGrid>
              <a:tr h="722884"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No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1144905">
                        <a:lnSpc>
                          <a:spcPct val="100000"/>
                        </a:lnSpc>
                      </a:pPr>
                      <a:r>
                        <a:rPr sz="2800" b="1" u="heavy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800" b="1" u="heavy" spc="-6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800" b="1" u="heavy" dirty="0">
                          <a:latin typeface="Arial"/>
                          <a:cs typeface="Arial"/>
                        </a:rPr>
                        <a:t>OP</a:t>
                      </a:r>
                      <a:r>
                        <a:rPr sz="2800" b="1" u="heavy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u="heavy" spc="1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800" b="1" u="heavy" spc="-3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800" b="1" u="heavy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800" b="1" u="heavy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u="heavy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2800" b="1" u="heavy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800" b="1" u="heavy" dirty="0">
                          <a:latin typeface="Arial"/>
                          <a:cs typeface="Arial"/>
                        </a:rPr>
                        <a:t>CKLIST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SIGN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</a:tr>
              <a:tr h="414527">
                <a:tc>
                  <a:txBody>
                    <a:bodyPr/>
                    <a:lstStyle/>
                    <a:p>
                      <a:pPr marL="23495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1.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Ch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ck</a:t>
                      </a:r>
                      <a:r>
                        <a:rPr sz="28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ash</a:t>
                      </a:r>
                      <a:r>
                        <a:rPr sz="28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ank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800" b="1" spc="-3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spc="-3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8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b="1" spc="-2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</a:tr>
              <a:tr h="427101">
                <a:tc>
                  <a:txBody>
                    <a:bodyPr/>
                    <a:lstStyle/>
                    <a:p>
                      <a:pPr marL="23495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2.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qu</a:t>
                      </a:r>
                      <a:r>
                        <a:rPr sz="2800" b="1" spc="-2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800" b="1" spc="-3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ash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ank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</a:tr>
              <a:tr h="427227">
                <a:tc>
                  <a:txBody>
                    <a:bodyPr/>
                    <a:lstStyle/>
                    <a:p>
                      <a:pPr marL="23495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3.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2800" b="1" spc="-3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ty</a:t>
                      </a:r>
                      <a:r>
                        <a:rPr sz="2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MJ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he</a:t>
                      </a:r>
                      <a:r>
                        <a:rPr sz="2800" b="1" spc="-3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</a:tr>
              <a:tr h="427227">
                <a:tc>
                  <a:txBody>
                    <a:bodyPr/>
                    <a:lstStyle/>
                    <a:p>
                      <a:pPr marL="23495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4.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28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4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ash</a:t>
                      </a:r>
                      <a:r>
                        <a:rPr sz="28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pH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pot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</a:tr>
              <a:tr h="427227">
                <a:tc>
                  <a:txBody>
                    <a:bodyPr/>
                    <a:lstStyle/>
                    <a:p>
                      <a:pPr marL="23495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5.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ump</a:t>
                      </a:r>
                      <a:r>
                        <a:rPr sz="2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800" b="1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800" b="1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2800" b="1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h </a:t>
                      </a:r>
                      <a:r>
                        <a:rPr sz="2800" b="1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800" b="1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am</a:t>
                      </a:r>
                      <a:r>
                        <a:rPr sz="2800" b="1" spc="-3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</a:tr>
              <a:tr h="472059">
                <a:tc>
                  <a:txBody>
                    <a:bodyPr/>
                    <a:lstStyle/>
                    <a:p>
                      <a:pPr marL="23495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6.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800" b="1" spc="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ump</a:t>
                      </a:r>
                      <a:r>
                        <a:rPr sz="2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800" b="1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800" b="1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2800" b="1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pump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2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</a:tr>
              <a:tr h="929639">
                <a:tc>
                  <a:txBody>
                    <a:bodyPr/>
                    <a:lstStyle/>
                    <a:p>
                      <a:pPr marL="23495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7.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800" b="1" spc="-5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ee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8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8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800" b="1" spc="-3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800" b="1" spc="-2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Bi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oc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28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t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800" b="1" spc="-2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s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2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4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use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duri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8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800" b="1" spc="-7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y)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</a:tr>
              <a:tr h="539953">
                <a:tc>
                  <a:txBody>
                    <a:bodyPr/>
                    <a:lstStyle/>
                    <a:p>
                      <a:pPr marL="23495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8.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800" b="1" spc="-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ash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out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J</a:t>
                      </a:r>
                      <a:r>
                        <a:rPr sz="28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samp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ub</a:t>
                      </a:r>
                      <a:r>
                        <a:rPr sz="2800" b="1" spc="-2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</a:tr>
              <a:tr h="580986">
                <a:tc>
                  <a:txBody>
                    <a:bodyPr/>
                    <a:lstStyle/>
                    <a:p>
                      <a:pPr marL="23495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9.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2800" b="1" spc="-3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ty</a:t>
                      </a:r>
                      <a:r>
                        <a:rPr sz="2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2800" b="1" spc="-4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ash</a:t>
                      </a:r>
                      <a:r>
                        <a:rPr sz="28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ank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(Di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ser</a:t>
                      </a:r>
                      <a:r>
                        <a:rPr sz="28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supp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y)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993457" y="431815"/>
            <a:ext cx="6777990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dirty="0">
                <a:latin typeface="Calibri"/>
                <a:cs typeface="Calibri"/>
              </a:rPr>
              <a:t>A </a:t>
            </a:r>
            <a:r>
              <a:rPr sz="4000" b="1" spc="-135" dirty="0">
                <a:latin typeface="Calibri"/>
                <a:cs typeface="Calibri"/>
              </a:rPr>
              <a:t>T</a:t>
            </a:r>
            <a:r>
              <a:rPr sz="4000" b="1" dirty="0">
                <a:latin typeface="Calibri"/>
                <a:cs typeface="Calibri"/>
              </a:rPr>
              <a:t>ypi</a:t>
            </a:r>
            <a:r>
              <a:rPr sz="4000" b="1" spc="-30" dirty="0">
                <a:latin typeface="Calibri"/>
                <a:cs typeface="Calibri"/>
              </a:rPr>
              <a:t>c</a:t>
            </a:r>
            <a:r>
              <a:rPr sz="4000" b="1" spc="-15" dirty="0">
                <a:latin typeface="Calibri"/>
                <a:cs typeface="Calibri"/>
              </a:rPr>
              <a:t>al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65" dirty="0">
                <a:latin typeface="Calibri"/>
                <a:cs typeface="Calibri"/>
              </a:rPr>
              <a:t>e</a:t>
            </a:r>
            <a:r>
              <a:rPr sz="4000" b="1" spc="-60" dirty="0">
                <a:latin typeface="Calibri"/>
                <a:cs typeface="Calibri"/>
              </a:rPr>
              <a:t>x</a:t>
            </a:r>
            <a:r>
              <a:rPr sz="4000" b="1" dirty="0">
                <a:latin typeface="Calibri"/>
                <a:cs typeface="Calibri"/>
              </a:rPr>
              <a:t>ample</a:t>
            </a:r>
            <a:r>
              <a:rPr sz="4000" b="1" spc="-3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of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a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chec</a:t>
            </a:r>
            <a:r>
              <a:rPr sz="4000" b="1" dirty="0">
                <a:latin typeface="Calibri"/>
                <a:cs typeface="Calibri"/>
              </a:rPr>
              <a:t>k</a:t>
            </a:r>
            <a:r>
              <a:rPr sz="4000" b="1" spc="1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li</a:t>
            </a:r>
            <a:r>
              <a:rPr sz="4000" b="1" spc="-65" dirty="0">
                <a:latin typeface="Calibri"/>
                <a:cs typeface="Calibri"/>
              </a:rPr>
              <a:t>s</a:t>
            </a:r>
            <a:r>
              <a:rPr sz="4000" b="1" spc="-15" dirty="0">
                <a:latin typeface="Calibri"/>
                <a:cs typeface="Calibri"/>
              </a:rPr>
              <a:t>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49359" y="90423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28</a:t>
            </a:r>
            <a:endParaRPr sz="150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98450" y="1066800"/>
          <a:ext cx="8075294" cy="5105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6061"/>
                <a:gridCol w="5907138"/>
                <a:gridCol w="1522095"/>
              </a:tblGrid>
              <a:tr h="1036827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No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1043305">
                        <a:lnSpc>
                          <a:spcPct val="100000"/>
                        </a:lnSpc>
                      </a:pPr>
                      <a:r>
                        <a:rPr sz="2800" b="1" u="heavy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800" b="1" u="heavy" spc="-6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800" b="1" u="heavy" dirty="0">
                          <a:latin typeface="Arial"/>
                          <a:cs typeface="Arial"/>
                        </a:rPr>
                        <a:t>OP</a:t>
                      </a:r>
                      <a:r>
                        <a:rPr sz="2800" b="1" u="heavy" spc="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800" b="1" u="heavy" spc="-36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800" b="1" u="heavy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800" b="1" u="heavy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u="heavy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2800" b="1" u="heavy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800" b="1" u="heavy" dirty="0">
                          <a:latin typeface="Arial"/>
                          <a:cs typeface="Arial"/>
                        </a:rPr>
                        <a:t>CKL</a:t>
                      </a:r>
                      <a:r>
                        <a:rPr sz="2800" b="1" u="heavy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b="1" u="heavy" dirty="0">
                          <a:latin typeface="Arial"/>
                          <a:cs typeface="Arial"/>
                        </a:rPr>
                        <a:t>ST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</a:pPr>
                      <a:r>
                        <a:rPr sz="2800" b="1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IGN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</a:tr>
              <a:tr h="633222"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1.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oc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28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8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ℓ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8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ach</a:t>
                      </a:r>
                      <a:r>
                        <a:rPr sz="2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r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</a:tr>
              <a:tr h="698373"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2.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Ope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n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ash</a:t>
                      </a:r>
                      <a:r>
                        <a:rPr sz="28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ank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 manh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ol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or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</a:tr>
              <a:tr h="698372"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3.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Ope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n su</a:t>
                      </a:r>
                      <a:r>
                        <a:rPr sz="2800" b="1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800" b="1" spc="-5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ank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 manh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ol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or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</a:tr>
              <a:tr h="641731"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4.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800" b="1" spc="-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ash</a:t>
                      </a:r>
                      <a:r>
                        <a:rPr sz="2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mi</a:t>
                      </a:r>
                      <a:r>
                        <a:rPr sz="2800" b="1" spc="-7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d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juic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sc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2800" b="1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2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25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op &amp;</a:t>
                      </a:r>
                      <a:r>
                        <a:rPr sz="2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800" b="1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om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5.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800" b="1" spc="-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ash su</a:t>
                      </a:r>
                      <a:r>
                        <a:rPr sz="2800" b="1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800" b="1" spc="-5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k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</a:tr>
              <a:tr h="698372"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6.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800" b="1" spc="-1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ash</a:t>
                      </a:r>
                      <a:r>
                        <a:rPr sz="2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ash 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ank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800" b="1" spc="-3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til</a:t>
                      </a:r>
                      <a:r>
                        <a:rPr sz="28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6199" rIns="0" bIns="0" rtlCol="0">
            <a:spAutoFit/>
          </a:bodyPr>
          <a:lstStyle/>
          <a:p>
            <a:pPr marL="78740">
              <a:lnSpc>
                <a:spcPct val="100000"/>
              </a:lnSpc>
            </a:pPr>
            <a:r>
              <a:rPr sz="4000" dirty="0"/>
              <a:t>A </a:t>
            </a:r>
            <a:r>
              <a:rPr sz="4000" spc="-135" dirty="0"/>
              <a:t>T</a:t>
            </a:r>
            <a:r>
              <a:rPr sz="4000" dirty="0"/>
              <a:t>ypi</a:t>
            </a:r>
            <a:r>
              <a:rPr sz="4000" spc="-30" dirty="0"/>
              <a:t>c</a:t>
            </a:r>
            <a:r>
              <a:rPr sz="4000" spc="-15" dirty="0"/>
              <a:t>al</a:t>
            </a:r>
            <a:r>
              <a:rPr sz="4000" dirty="0"/>
              <a:t> </a:t>
            </a:r>
            <a:r>
              <a:rPr sz="4000" spc="-65" dirty="0"/>
              <a:t>e</a:t>
            </a:r>
            <a:r>
              <a:rPr sz="4000" spc="-60" dirty="0"/>
              <a:t>x</a:t>
            </a:r>
            <a:r>
              <a:rPr sz="4000" dirty="0"/>
              <a:t>ample</a:t>
            </a:r>
            <a:r>
              <a:rPr sz="4000" spc="-35" dirty="0"/>
              <a:t> </a:t>
            </a:r>
            <a:r>
              <a:rPr sz="4000" dirty="0"/>
              <a:t>of</a:t>
            </a:r>
            <a:r>
              <a:rPr sz="4000" spc="-5" dirty="0"/>
              <a:t> </a:t>
            </a:r>
            <a:r>
              <a:rPr sz="4000" spc="-20" dirty="0"/>
              <a:t>a</a:t>
            </a:r>
            <a:r>
              <a:rPr sz="4000" dirty="0"/>
              <a:t> </a:t>
            </a:r>
            <a:r>
              <a:rPr sz="4000" spc="-5" dirty="0"/>
              <a:t>chec</a:t>
            </a:r>
            <a:r>
              <a:rPr sz="4000" dirty="0"/>
              <a:t>k</a:t>
            </a:r>
            <a:r>
              <a:rPr sz="4000" spc="10" dirty="0"/>
              <a:t> </a:t>
            </a:r>
            <a:r>
              <a:rPr sz="4000" spc="-10" dirty="0"/>
              <a:t>li</a:t>
            </a:r>
            <a:r>
              <a:rPr sz="4000" spc="-65" dirty="0"/>
              <a:t>s</a:t>
            </a:r>
            <a:r>
              <a:rPr sz="4000" spc="-15" dirty="0"/>
              <a:t>t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8849359" y="90423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29</a:t>
            </a:r>
            <a:endParaRPr sz="150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74650" y="1295400"/>
          <a:ext cx="8229598" cy="4941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2436"/>
                <a:gridCol w="6048705"/>
                <a:gridCol w="1378457"/>
              </a:tblGrid>
              <a:tr h="910082"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No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1114425">
                        <a:lnSpc>
                          <a:spcPct val="100000"/>
                        </a:lnSpc>
                      </a:pPr>
                      <a:r>
                        <a:rPr sz="2800" b="1" u="heavy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800" b="1" u="heavy" spc="-6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800" b="1" u="heavy" dirty="0">
                          <a:latin typeface="Arial"/>
                          <a:cs typeface="Arial"/>
                        </a:rPr>
                        <a:t>OP</a:t>
                      </a:r>
                      <a:r>
                        <a:rPr sz="2800" b="1" u="heavy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800" b="1" u="heavy" spc="-36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800" b="1" u="heavy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800" b="1" u="heavy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u="heavy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2800" b="1" u="heavy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800" b="1" u="heavy" dirty="0">
                          <a:latin typeface="Arial"/>
                          <a:cs typeface="Arial"/>
                        </a:rPr>
                        <a:t>CKLIST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SIGN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</a:tr>
              <a:tr h="590803"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1.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800" b="1" spc="-10" dirty="0">
                          <a:latin typeface="Calibri"/>
                          <a:cs typeface="Calibri"/>
                        </a:rPr>
                        <a:t>Mi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8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oc</a:t>
                      </a:r>
                      <a:r>
                        <a:rPr sz="2800" b="1" spc="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800" b="1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2h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</a:tr>
              <a:tr h="603376"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2.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Inspect su</a:t>
                      </a:r>
                      <a:r>
                        <a:rPr sz="2800" b="1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800" b="1" spc="-5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ank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8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800" b="1" spc="-6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up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</a:tr>
              <a:tr h="603504"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3.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Insp</a:t>
                      </a:r>
                      <a:r>
                        <a:rPr sz="2800" b="1" spc="-2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ash</a:t>
                      </a:r>
                      <a:r>
                        <a:rPr sz="28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ank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800" b="1" spc="-7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8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up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</a:tr>
              <a:tr h="1027176"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4.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tabLst>
                          <a:tab pos="1192530" algn="l"/>
                          <a:tab pos="3100705" algn="l"/>
                          <a:tab pos="4841240" algn="l"/>
                        </a:tabLst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800" b="1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si</a:t>
                      </a:r>
                      <a:r>
                        <a:rPr sz="2800" b="1" spc="-4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t	</a:t>
                      </a:r>
                      <a:r>
                        <a:rPr sz="2800" b="1" spc="-3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spc="-4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apo</a:t>
                      </a:r>
                      <a:r>
                        <a:rPr sz="2800" b="1" spc="-6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800" b="1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or	</a:t>
                      </a:r>
                      <a:r>
                        <a:rPr sz="2800" b="1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800" b="1" spc="-30" dirty="0">
                          <a:latin typeface="Calibri"/>
                          <a:cs typeface="Calibri"/>
                        </a:rPr>
                        <a:t>tt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enda</a:t>
                      </a:r>
                      <a:r>
                        <a:rPr sz="2800" b="1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t	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4h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00-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6h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00</a:t>
                      </a:r>
                      <a:r>
                        <a:rPr sz="28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shift)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</a:tr>
              <a:tr h="603478"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5.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800" b="1" spc="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800" b="1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epa</a:t>
                      </a:r>
                      <a:r>
                        <a:rPr sz="2800" b="1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4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2800" b="1" spc="-3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art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up </a:t>
                      </a:r>
                      <a:r>
                        <a:rPr sz="2800" b="1" spc="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16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-1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8h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00</a:t>
                      </a:r>
                      <a:r>
                        <a:rPr sz="28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shift)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</a:tr>
              <a:tr h="603478"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6.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Cl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28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Cl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rifie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8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800" b="1" spc="-3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800" b="1" spc="-70" dirty="0">
                          <a:latin typeface="Calibri"/>
                          <a:cs typeface="Calibri"/>
                        </a:rPr>
                        <a:t>ox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800" b="1" spc="5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-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857" y="1776095"/>
            <a:ext cx="7540625" cy="3796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7359" marR="385445" indent="-454659">
              <a:lnSpc>
                <a:spcPct val="100000"/>
              </a:lnSpc>
              <a:buClr>
                <a:srgbClr val="00AF50"/>
              </a:buClr>
              <a:buFont typeface="Calibri"/>
              <a:buAutoNum type="arabicPeriod"/>
              <a:tabLst>
                <a:tab pos="528320" algn="l"/>
              </a:tabLst>
            </a:pP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2800" b="1" spc="-3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800" b="1" spc="-1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800" b="1" spc="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Calibri"/>
                <a:cs typeface="Calibri"/>
              </a:rPr>
              <a:t>su</a:t>
            </a:r>
            <a:r>
              <a:rPr sz="2800" b="1" spc="-60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ar</a:t>
            </a:r>
            <a:r>
              <a:rPr sz="2800" b="1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800" b="1" spc="-30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2800" b="1" spc="-1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Calibri"/>
                <a:cs typeface="Calibri"/>
              </a:rPr>
              <a:t>as</a:t>
            </a: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800" b="1" spc="-1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800" b="1" spc="-3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800" b="1" spc="-1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Calibri"/>
                <a:cs typeface="Calibri"/>
              </a:rPr>
              <a:t>as</a:t>
            </a:r>
            <a:r>
              <a:rPr sz="2800" b="1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2800" b="1" spc="-2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800" b="1" spc="-15" dirty="0">
                <a:solidFill>
                  <a:srgbClr val="00AF50"/>
                </a:solidFill>
                <a:latin typeface="Calibri"/>
                <a:cs typeface="Calibri"/>
              </a:rPr>
              <a:t>ssib</a:t>
            </a:r>
            <a:r>
              <a:rPr sz="2800" b="1" spc="-25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800" b="1" spc="-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. </a:t>
            </a:r>
            <a:r>
              <a:rPr sz="2800" b="1" u="heavy" spc="-25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2800" b="1" u="heavy" spc="-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800" b="1" u="heavy" spc="-1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800" b="1" u="heavy" spc="-2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800" b="1" u="heavy" spc="-5" dirty="0">
                <a:solidFill>
                  <a:srgbClr val="00AF50"/>
                </a:solidFill>
                <a:latin typeface="Calibri"/>
                <a:cs typeface="Calibri"/>
              </a:rPr>
              <a:t>mise</a:t>
            </a:r>
            <a:r>
              <a:rPr sz="2800" b="1" u="heavy" spc="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u="heavy" dirty="0">
                <a:solidFill>
                  <a:srgbClr val="00AF50"/>
                </a:solidFill>
                <a:latin typeface="Calibri"/>
                <a:cs typeface="Calibri"/>
              </a:rPr>
              <a:t>or</a:t>
            </a:r>
            <a:r>
              <a:rPr sz="2800" b="1" u="heavy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u="heavy" spc="-30" dirty="0">
                <a:solidFill>
                  <a:srgbClr val="00AF50"/>
                </a:solidFill>
                <a:latin typeface="Calibri"/>
                <a:cs typeface="Calibri"/>
              </a:rPr>
              <a:t>w</a:t>
            </a:r>
            <a:r>
              <a:rPr sz="2800" b="1" u="heavy" spc="-25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2800" b="1" u="heavy" spc="-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800" b="1" u="heavy" spc="-3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800" b="1" u="heavy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800" b="1" u="heavy" spc="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2800" b="1" u="heavy" spc="-2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800" b="1" u="heavy" spc="-15" dirty="0">
                <a:solidFill>
                  <a:srgbClr val="00AF50"/>
                </a:solidFill>
                <a:latin typeface="Calibri"/>
                <a:cs typeface="Calibri"/>
              </a:rPr>
              <a:t>ssib</a:t>
            </a:r>
            <a:r>
              <a:rPr sz="2800" b="1" u="heavy" spc="-25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800" b="1" u="heavy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800" b="1" u="heavy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u="heavy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2800" b="1" u="heavy" spc="-4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800" b="1" u="heavy" spc="-30" dirty="0">
                <a:solidFill>
                  <a:srgbClr val="00AF50"/>
                </a:solidFill>
                <a:latin typeface="Calibri"/>
                <a:cs typeface="Calibri"/>
              </a:rPr>
              <a:t>ev</a:t>
            </a:r>
            <a:r>
              <a:rPr sz="2800" b="1" u="heavy" spc="-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800" b="1" u="heavy" spc="-4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800" b="1" u="heavy" spc="-1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800" b="1" u="heavy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u="heavy" spc="-3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800" b="1" u="heavy" spc="-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800" b="1" u="heavy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800" b="1" u="heavy" spc="-65" dirty="0">
                <a:solidFill>
                  <a:srgbClr val="00AF50"/>
                </a:solidFill>
                <a:latin typeface="Calibri"/>
                <a:cs typeface="Calibri"/>
              </a:rPr>
              <a:t>y</a:t>
            </a:r>
            <a:r>
              <a:rPr sz="2800" b="1" u="heavy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800" b="1" u="heavy" spc="-20" dirty="0">
                <a:solidFill>
                  <a:srgbClr val="00AF50"/>
                </a:solidFill>
                <a:latin typeface="Calibri"/>
                <a:cs typeface="Calibri"/>
              </a:rPr>
              <a:t>li</a:t>
            </a:r>
            <a:r>
              <a:rPr sz="2800" b="1" u="heavy" spc="-15" dirty="0">
                <a:solidFill>
                  <a:srgbClr val="00AF50"/>
                </a:solidFill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  <a:buClr>
                <a:srgbClr val="00AF50"/>
              </a:buClr>
              <a:buFont typeface="Calibri"/>
              <a:buAutoNum type="arabicPeriod"/>
            </a:pPr>
            <a:endParaRPr sz="2900">
              <a:latin typeface="Times New Roman"/>
              <a:cs typeface="Times New Roman"/>
            </a:endParaRPr>
          </a:p>
          <a:p>
            <a:pPr marL="370205" indent="-357505">
              <a:lnSpc>
                <a:spcPct val="100000"/>
              </a:lnSpc>
              <a:buClr>
                <a:srgbClr val="00AF50"/>
              </a:buClr>
              <a:buFont typeface="Calibri"/>
              <a:buAutoNum type="arabicPeriod"/>
              <a:tabLst>
                <a:tab pos="370840" algn="l"/>
              </a:tabLst>
            </a:pP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ut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b="1" spc="-4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ace</a:t>
            </a:r>
            <a:r>
              <a:rPr sz="28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measu</a:t>
            </a:r>
            <a:r>
              <a:rPr sz="2800" b="1" spc="-3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8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r>
              <a:rPr sz="28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ch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800" b="1" spc="-45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255904">
              <a:lnSpc>
                <a:spcPct val="100000"/>
              </a:lnSpc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“</a:t>
            </a:r>
            <a:r>
              <a:rPr sz="2800" b="1" u="heavy" dirty="0">
                <a:solidFill>
                  <a:srgbClr val="FF0000"/>
                </a:solidFill>
                <a:latin typeface="Calibri"/>
                <a:cs typeface="Calibri"/>
              </a:rPr>
              <a:t>If</a:t>
            </a:r>
            <a:r>
              <a:rPr sz="2800" b="1" u="heavy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u="heavy" spc="-5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800" b="1" u="heavy" spc="-15" dirty="0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sz="2800" b="1" u="heavy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FF0000"/>
                </a:solidFill>
                <a:latin typeface="Calibri"/>
                <a:cs typeface="Calibri"/>
              </a:rPr>
              <a:t>can</a:t>
            </a:r>
            <a:r>
              <a:rPr sz="2800" b="1" u="heavy" spc="-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b="1" u="heavy" spc="-15" dirty="0">
                <a:solidFill>
                  <a:srgbClr val="FF0000"/>
                </a:solidFill>
                <a:latin typeface="Calibri"/>
                <a:cs typeface="Calibri"/>
              </a:rPr>
              <a:t>ot</a:t>
            </a:r>
            <a:r>
              <a:rPr sz="2800" b="1" u="heavy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u="heavy" spc="-5" dirty="0">
                <a:solidFill>
                  <a:srgbClr val="FF0000"/>
                </a:solidFill>
                <a:latin typeface="Calibri"/>
                <a:cs typeface="Calibri"/>
              </a:rPr>
              <a:t>measu</a:t>
            </a:r>
            <a:r>
              <a:rPr sz="2800" b="1" u="heavy" spc="-3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b="1" u="heavy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u="heavy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u="heavy" spc="-2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b="1" u="heavy" spc="-10" dirty="0">
                <a:solidFill>
                  <a:srgbClr val="FF0000"/>
                </a:solidFill>
                <a:latin typeface="Calibri"/>
                <a:cs typeface="Calibri"/>
              </a:rPr>
              <a:t>t,</a:t>
            </a:r>
            <a:r>
              <a:rPr sz="2800" b="1" u="heavy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u="heavy" spc="-6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800" b="1" u="heavy" spc="-15" dirty="0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sz="2800" b="1" u="heavy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FF0000"/>
                </a:solidFill>
                <a:latin typeface="Calibri"/>
                <a:cs typeface="Calibri"/>
              </a:rPr>
              <a:t>can</a:t>
            </a:r>
            <a:r>
              <a:rPr sz="2800" b="1" u="heavy" spc="-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b="1" u="heavy" spc="-15" dirty="0">
                <a:solidFill>
                  <a:srgbClr val="FF0000"/>
                </a:solidFill>
                <a:latin typeface="Calibri"/>
                <a:cs typeface="Calibri"/>
              </a:rPr>
              <a:t>ot</a:t>
            </a:r>
            <a:r>
              <a:rPr sz="2800" b="1" u="heavy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u="heavy" spc="-25" dirty="0">
                <a:solidFill>
                  <a:srgbClr val="FF0000"/>
                </a:solidFill>
                <a:latin typeface="Calibri"/>
                <a:cs typeface="Calibri"/>
              </a:rPr>
              <a:t>mana</a:t>
            </a:r>
            <a:r>
              <a:rPr sz="2800" b="1" u="heavy" spc="-6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800" b="1" u="heavy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u="heavy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u="heavy" spc="-2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b="1" u="heavy" spc="7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”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900">
              <a:latin typeface="Times New Roman"/>
              <a:cs typeface="Times New Roman"/>
            </a:endParaRPr>
          </a:p>
          <a:p>
            <a:pPr marL="375920" marR="1038225" indent="-363220">
              <a:lnSpc>
                <a:spcPct val="100000"/>
              </a:lnSpc>
              <a:buClr>
                <a:srgbClr val="00AF50"/>
              </a:buClr>
              <a:buFont typeface="Calibri"/>
              <a:buAutoNum type="arabicPeriod" startAt="3"/>
              <a:tabLst>
                <a:tab pos="370840" algn="l"/>
                <a:tab pos="5915660" algn="l"/>
              </a:tabLst>
            </a:pP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-2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6FC0"/>
                </a:solidFill>
                <a:latin typeface="Calibri"/>
                <a:cs typeface="Calibri"/>
              </a:rPr>
              <a:t>&amp;</a:t>
            </a:r>
            <a:r>
              <a:rPr sz="28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qu</a:t>
            </a:r>
            <a:r>
              <a:rPr sz="2800" b="1" spc="-3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pm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4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8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wh</a:t>
            </a:r>
            <a:r>
              <a:rPr sz="2800" b="1" spc="-4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2800" b="1" spc="-4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as or</a:t>
            </a:r>
            <a:r>
              <a:rPr sz="2800" b="1" spc="-20" dirty="0">
                <a:solidFill>
                  <a:srgbClr val="006FC0"/>
                </a:solidFill>
                <a:latin typeface="Calibri"/>
                <a:cs typeface="Calibri"/>
              </a:rPr>
              <a:t>ig</a:t>
            </a:r>
            <a:r>
              <a:rPr sz="2800" b="1" spc="-3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na</a:t>
            </a:r>
            <a:r>
              <a:rPr sz="2800" b="1" spc="-3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-2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2800" b="1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si</a:t>
            </a:r>
            <a:r>
              <a:rPr sz="2800" b="1" spc="-3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ed</a:t>
            </a:r>
            <a:r>
              <a:rPr sz="2800" b="1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 i</a:t>
            </a:r>
            <a:r>
              <a:rPr sz="2800" b="1" spc="-40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nd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8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8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800" b="1" spc="-6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  <a:p>
            <a:pPr marL="73025" algn="ctr">
              <a:lnSpc>
                <a:spcPct val="100000"/>
              </a:lnSpc>
            </a:pP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“</a:t>
            </a:r>
            <a:r>
              <a:rPr sz="2800" b="1" u="heavy" spc="-15" dirty="0">
                <a:solidFill>
                  <a:srgbClr val="006FC0"/>
                </a:solidFill>
                <a:latin typeface="Calibri"/>
                <a:cs typeface="Calibri"/>
              </a:rPr>
              <a:t>back</a:t>
            </a:r>
            <a:r>
              <a:rPr sz="2800" b="1" u="heavy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sz="2800" b="1" u="heavy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006FC0"/>
                </a:solidFill>
                <a:latin typeface="Calibri"/>
                <a:cs typeface="Calibri"/>
              </a:rPr>
              <a:t>bas</a:t>
            </a:r>
            <a:r>
              <a:rPr sz="2800" b="1" u="heavy" spc="-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u="heavy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u="heavy" spc="-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”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00" y="990600"/>
            <a:ext cx="9022080" cy="0"/>
          </a:xfrm>
          <a:custGeom>
            <a:avLst/>
            <a:gdLst/>
            <a:ahLst/>
            <a:cxnLst/>
            <a:rect l="l" t="t" r="r" b="b"/>
            <a:pathLst>
              <a:path w="9022080">
                <a:moveTo>
                  <a:pt x="0" y="0"/>
                </a:moveTo>
                <a:lnTo>
                  <a:pt x="9021699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7539">
              <a:lnSpc>
                <a:spcPct val="100000"/>
              </a:lnSpc>
            </a:pPr>
            <a:r>
              <a:rPr sz="4800" spc="-15" dirty="0"/>
              <a:t>I</a:t>
            </a:r>
            <a:r>
              <a:rPr sz="4800" spc="-75" dirty="0"/>
              <a:t>n</a:t>
            </a:r>
            <a:r>
              <a:rPr sz="4800" dirty="0"/>
              <a:t>t</a:t>
            </a:r>
            <a:r>
              <a:rPr sz="4800" spc="-75" dirty="0"/>
              <a:t>r</a:t>
            </a:r>
            <a:r>
              <a:rPr sz="4800" dirty="0"/>
              <a:t>oduc</a:t>
            </a:r>
            <a:r>
              <a:rPr sz="4800" spc="-20" dirty="0"/>
              <a:t>t</a:t>
            </a:r>
            <a:r>
              <a:rPr sz="4800" spc="-25" dirty="0"/>
              <a:t>ion</a:t>
            </a:r>
            <a:endParaRPr sz="4800"/>
          </a:p>
        </p:txBody>
      </p:sp>
      <p:sp>
        <p:nvSpPr>
          <p:cNvPr id="8" name="object 8"/>
          <p:cNvSpPr txBox="1"/>
          <p:nvPr/>
        </p:nvSpPr>
        <p:spPr>
          <a:xfrm>
            <a:off x="8949308" y="90423"/>
            <a:ext cx="12255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657" y="300370"/>
            <a:ext cx="7541259" cy="163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Ch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ck </a:t>
            </a:r>
            <a:r>
              <a:rPr sz="2800" b="1" spc="1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she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ts </a:t>
            </a:r>
            <a:r>
              <a:rPr sz="2800" b="1" spc="14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mu</a:t>
            </a:r>
            <a:r>
              <a:rPr sz="2800" b="1" spc="-40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1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</a:t>
            </a:r>
            <a:r>
              <a:rPr sz="2800" b="1" dirty="0">
                <a:latin typeface="Calibri"/>
                <a:cs typeface="Calibri"/>
              </a:rPr>
              <a:t>e </a:t>
            </a:r>
            <a:r>
              <a:rPr sz="2800" b="1" spc="1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25" dirty="0">
                <a:latin typeface="Calibri"/>
                <a:cs typeface="Calibri"/>
              </a:rPr>
              <a:t>cat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d </a:t>
            </a:r>
            <a:r>
              <a:rPr sz="2800" b="1" spc="15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or </a:t>
            </a:r>
            <a:r>
              <a:rPr sz="2800" b="1" spc="1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1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secti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ns </a:t>
            </a:r>
            <a:r>
              <a:rPr sz="2800" b="1" spc="-15" dirty="0">
                <a:latin typeface="Calibri"/>
                <a:cs typeface="Calibri"/>
              </a:rPr>
              <a:t>co</a:t>
            </a:r>
            <a:r>
              <a:rPr sz="2800" b="1" spc="-50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rin</a:t>
            </a:r>
            <a:r>
              <a:rPr sz="2800" b="1" spc="-15" dirty="0">
                <a:latin typeface="Calibri"/>
                <a:cs typeface="Calibri"/>
              </a:rPr>
              <a:t>g</a:t>
            </a:r>
            <a:r>
              <a:rPr sz="2800" b="1" spc="2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24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du</a:t>
            </a:r>
            <a:r>
              <a:rPr sz="2800" b="1" spc="5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254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f</a:t>
            </a:r>
            <a:r>
              <a:rPr sz="2800" b="1" spc="24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spc="26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spc="-35" dirty="0">
                <a:latin typeface="Calibri"/>
                <a:cs typeface="Calibri"/>
              </a:rPr>
              <a:t>f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r</a:t>
            </a:r>
            <a:r>
              <a:rPr sz="2800" b="1" spc="5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26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sh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fts</a:t>
            </a:r>
            <a:r>
              <a:rPr sz="2800" b="1" spc="-10" dirty="0">
                <a:latin typeface="Calibri"/>
                <a:cs typeface="Calibri"/>
              </a:rPr>
              <a:t>,</a:t>
            </a:r>
            <a:r>
              <a:rPr sz="2800" b="1" spc="254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or</a:t>
            </a:r>
            <a:r>
              <a:rPr sz="2800" b="1" spc="24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b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th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u</a:t>
            </a:r>
            <a:r>
              <a:rPr sz="2800" b="1" dirty="0">
                <a:latin typeface="Calibri"/>
                <a:cs typeface="Calibri"/>
              </a:rPr>
              <a:t>tine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60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15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ns 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</a:t>
            </a:r>
            <a:r>
              <a:rPr sz="2800" b="1" dirty="0">
                <a:latin typeface="Calibri"/>
                <a:cs typeface="Calibri"/>
              </a:rPr>
              <a:t>d 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or 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5" dirty="0">
                <a:latin typeface="Calibri"/>
                <a:cs typeface="Calibri"/>
              </a:rPr>
              <a:t>c</a:t>
            </a:r>
            <a:r>
              <a:rPr sz="2800" b="1" dirty="0">
                <a:latin typeface="Calibri"/>
                <a:cs typeface="Calibri"/>
              </a:rPr>
              <a:t>h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u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d 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40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op 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dirty="0">
                <a:latin typeface="Calibri"/>
                <a:cs typeface="Calibri"/>
              </a:rPr>
              <a:t>ork </a:t>
            </a:r>
            <a:r>
              <a:rPr sz="2800" b="1" spc="-20" dirty="0">
                <a:latin typeface="Calibri"/>
                <a:cs typeface="Calibri"/>
              </a:rPr>
              <a:t>an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or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mai</a:t>
            </a:r>
            <a:r>
              <a:rPr sz="2800" b="1" spc="-40" dirty="0">
                <a:latin typeface="Calibri"/>
                <a:cs typeface="Calibri"/>
              </a:rPr>
              <a:t>nt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na</a:t>
            </a:r>
            <a:r>
              <a:rPr sz="2800" b="1" spc="-30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ce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dirty="0">
                <a:latin typeface="Calibri"/>
                <a:cs typeface="Calibri"/>
              </a:rPr>
              <a:t>or</a:t>
            </a:r>
            <a:r>
              <a:rPr sz="2800" b="1" spc="-5" dirty="0">
                <a:latin typeface="Calibri"/>
                <a:cs typeface="Calibri"/>
              </a:rPr>
              <a:t>k</a:t>
            </a:r>
            <a:r>
              <a:rPr sz="2800" b="1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657" y="2094245"/>
            <a:ext cx="5493385" cy="409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D</a:t>
            </a:r>
            <a:r>
              <a:rPr sz="2800" b="1" spc="-40" dirty="0">
                <a:latin typeface="Calibri"/>
                <a:cs typeface="Calibri"/>
              </a:rPr>
              <a:t>e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ch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ck sh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ts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or</a:t>
            </a:r>
            <a:r>
              <a:rPr sz="2800" b="1" spc="-5" dirty="0">
                <a:latin typeface="Calibri"/>
                <a:cs typeface="Calibri"/>
              </a:rPr>
              <a:t> e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ch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job.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>
              <a:latin typeface="Times New Roman"/>
              <a:cs typeface="Times New Roman"/>
            </a:endParaRPr>
          </a:p>
          <a:p>
            <a:pPr marL="1224280" indent="-297815">
              <a:lnSpc>
                <a:spcPct val="100000"/>
              </a:lnSpc>
              <a:buFont typeface="Arial"/>
              <a:buChar char="•"/>
              <a:tabLst>
                <a:tab pos="1224915" algn="l"/>
              </a:tabLst>
            </a:pPr>
            <a:r>
              <a:rPr sz="2400" b="1" spc="5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L</a:t>
            </a:r>
            <a:r>
              <a:rPr sz="2400" b="1" spc="5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RIFIER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80" dirty="0">
                <a:latin typeface="Calibri"/>
                <a:cs typeface="Calibri"/>
              </a:rPr>
              <a:t>A</a:t>
            </a:r>
            <a:r>
              <a:rPr sz="2400" b="1" spc="5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N</a:t>
            </a:r>
            <a:r>
              <a:rPr sz="2400" b="1" spc="-60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11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155700" indent="-229235">
              <a:lnSpc>
                <a:spcPct val="100000"/>
              </a:lnSpc>
              <a:spcBef>
                <a:spcPts val="920"/>
              </a:spcBef>
              <a:buFont typeface="Arial"/>
              <a:buChar char="•"/>
              <a:tabLst>
                <a:tab pos="1156335" algn="l"/>
              </a:tabLst>
            </a:pP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-120" dirty="0">
                <a:latin typeface="Calibri"/>
                <a:cs typeface="Calibri"/>
              </a:rPr>
              <a:t>V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5" dirty="0">
                <a:latin typeface="Calibri"/>
                <a:cs typeface="Calibri"/>
              </a:rPr>
              <a:t>P</a:t>
            </a:r>
            <a:r>
              <a:rPr sz="2400" b="1" spc="-5" dirty="0">
                <a:latin typeface="Calibri"/>
                <a:cs typeface="Calibri"/>
              </a:rPr>
              <a:t>OR</a:t>
            </a:r>
            <a:r>
              <a:rPr sz="2400" b="1" spc="-185" dirty="0">
                <a:latin typeface="Calibri"/>
                <a:cs typeface="Calibri"/>
              </a:rPr>
              <a:t>A</a:t>
            </a:r>
            <a:r>
              <a:rPr sz="2400" b="1" spc="-70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O</a:t>
            </a:r>
            <a:r>
              <a:rPr sz="2400" b="1" dirty="0">
                <a:latin typeface="Calibri"/>
                <a:cs typeface="Calibri"/>
              </a:rPr>
              <a:t>R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90" dirty="0">
                <a:latin typeface="Calibri"/>
                <a:cs typeface="Calibri"/>
              </a:rPr>
              <a:t>A</a:t>
            </a:r>
            <a:r>
              <a:rPr sz="2400" b="1" spc="5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TE</a:t>
            </a:r>
            <a:r>
              <a:rPr sz="2400" b="1" dirty="0">
                <a:latin typeface="Calibri"/>
                <a:cs typeface="Calibri"/>
              </a:rPr>
              <a:t>N</a:t>
            </a:r>
            <a:r>
              <a:rPr sz="2400" b="1" spc="-55" dirty="0">
                <a:latin typeface="Calibri"/>
                <a:cs typeface="Calibri"/>
              </a:rPr>
              <a:t>D</a:t>
            </a:r>
            <a:r>
              <a:rPr sz="2400" b="1" spc="-15" dirty="0">
                <a:latin typeface="Calibri"/>
                <a:cs typeface="Calibri"/>
              </a:rPr>
              <a:t>ANT</a:t>
            </a:r>
            <a:endParaRPr sz="2400">
              <a:latin typeface="Calibri"/>
              <a:cs typeface="Calibri"/>
            </a:endParaRPr>
          </a:p>
          <a:p>
            <a:pPr marL="1155700" indent="-229235">
              <a:lnSpc>
                <a:spcPct val="100000"/>
              </a:lnSpc>
              <a:spcBef>
                <a:spcPts val="1140"/>
              </a:spcBef>
              <a:buFont typeface="Arial"/>
              <a:buChar char="•"/>
              <a:tabLst>
                <a:tab pos="1156335" algn="l"/>
              </a:tabLst>
            </a:pPr>
            <a:r>
              <a:rPr sz="2400" b="1" spc="-5" dirty="0">
                <a:latin typeface="Calibri"/>
                <a:cs typeface="Calibri"/>
              </a:rPr>
              <a:t>OLIVE</a:t>
            </a:r>
            <a:r>
              <a:rPr sz="2400" b="1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FI</a:t>
            </a:r>
            <a:r>
              <a:rPr sz="2400" b="1" spc="-180" dirty="0">
                <a:latin typeface="Calibri"/>
                <a:cs typeface="Calibri"/>
              </a:rPr>
              <a:t>L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R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80" dirty="0">
                <a:latin typeface="Calibri"/>
                <a:cs typeface="Calibri"/>
              </a:rPr>
              <a:t>A</a:t>
            </a:r>
            <a:r>
              <a:rPr sz="2400" b="1" spc="5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N</a:t>
            </a:r>
            <a:r>
              <a:rPr sz="2400" b="1" spc="-60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ANT</a:t>
            </a:r>
            <a:endParaRPr sz="2400">
              <a:latin typeface="Calibri"/>
              <a:cs typeface="Calibri"/>
            </a:endParaRPr>
          </a:p>
          <a:p>
            <a:pPr marL="1155700" indent="-229235">
              <a:lnSpc>
                <a:spcPct val="100000"/>
              </a:lnSpc>
              <a:spcBef>
                <a:spcPts val="115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b="1" spc="-5" dirty="0">
                <a:latin typeface="Calibri"/>
                <a:cs typeface="Calibri"/>
              </a:rPr>
              <a:t>PUM</a:t>
            </a:r>
            <a:r>
              <a:rPr sz="2400" b="1" dirty="0">
                <a:latin typeface="Calibri"/>
                <a:cs typeface="Calibri"/>
              </a:rPr>
              <a:t>P </a:t>
            </a:r>
            <a:r>
              <a:rPr sz="2400" b="1" spc="-190" dirty="0">
                <a:latin typeface="Calibri"/>
                <a:cs typeface="Calibri"/>
              </a:rPr>
              <a:t>A</a:t>
            </a:r>
            <a:r>
              <a:rPr sz="2400" b="1" spc="5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TE</a:t>
            </a:r>
            <a:r>
              <a:rPr sz="2400" b="1" dirty="0">
                <a:latin typeface="Calibri"/>
                <a:cs typeface="Calibri"/>
              </a:rPr>
              <a:t>N</a:t>
            </a:r>
            <a:r>
              <a:rPr sz="2400" b="1" spc="-55" dirty="0">
                <a:latin typeface="Calibri"/>
                <a:cs typeface="Calibri"/>
              </a:rPr>
              <a:t>D</a:t>
            </a:r>
            <a:r>
              <a:rPr sz="2400" b="1" spc="-15" dirty="0">
                <a:latin typeface="Calibri"/>
                <a:cs typeface="Calibri"/>
              </a:rPr>
              <a:t>ANT</a:t>
            </a:r>
            <a:endParaRPr sz="2400">
              <a:latin typeface="Calibri"/>
              <a:cs typeface="Calibri"/>
            </a:endParaRPr>
          </a:p>
          <a:p>
            <a:pPr marL="1155700" indent="-229235">
              <a:lnSpc>
                <a:spcPct val="100000"/>
              </a:lnSpc>
              <a:spcBef>
                <a:spcPts val="1140"/>
              </a:spcBef>
              <a:buFont typeface="Arial"/>
              <a:buChar char="•"/>
              <a:tabLst>
                <a:tab pos="1156335" algn="l"/>
              </a:tabLst>
            </a:pPr>
            <a:r>
              <a:rPr sz="2400" b="1" spc="-15" dirty="0">
                <a:latin typeface="Calibri"/>
                <a:cs typeface="Calibri"/>
              </a:rPr>
              <a:t>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60" dirty="0">
                <a:latin typeface="Calibri"/>
                <a:cs typeface="Calibri"/>
              </a:rPr>
              <a:t>P</a:t>
            </a:r>
            <a:r>
              <a:rPr sz="2400" b="1" spc="-20" dirty="0">
                <a:latin typeface="Calibri"/>
                <a:cs typeface="Calibri"/>
              </a:rPr>
              <a:t>AN </a:t>
            </a:r>
            <a:r>
              <a:rPr sz="2400" b="1" spc="-15" dirty="0">
                <a:latin typeface="Calibri"/>
                <a:cs typeface="Calibri"/>
              </a:rPr>
              <a:t>B</a:t>
            </a:r>
            <a:r>
              <a:rPr sz="2400" b="1" spc="-35" dirty="0">
                <a:latin typeface="Calibri"/>
                <a:cs typeface="Calibri"/>
              </a:rPr>
              <a:t>O</a:t>
            </a:r>
            <a:r>
              <a:rPr sz="2400" b="1" spc="-10" dirty="0">
                <a:latin typeface="Calibri"/>
                <a:cs typeface="Calibri"/>
              </a:rPr>
              <a:t>ILE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15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1155700" indent="-229235">
              <a:lnSpc>
                <a:spcPct val="100000"/>
              </a:lnSpc>
              <a:spcBef>
                <a:spcPts val="1160"/>
              </a:spcBef>
              <a:buFont typeface="Arial"/>
              <a:buChar char="•"/>
              <a:tabLst>
                <a:tab pos="1156335" algn="l"/>
              </a:tabLst>
            </a:pPr>
            <a:r>
              <a:rPr sz="2400" b="1" spc="-10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/C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6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</a:t>
            </a:r>
            <a:r>
              <a:rPr sz="2400" b="1" spc="-5" dirty="0">
                <a:latin typeface="Calibri"/>
                <a:cs typeface="Calibri"/>
              </a:rPr>
              <a:t>OILERS</a:t>
            </a:r>
            <a:endParaRPr sz="2400">
              <a:latin typeface="Calibri"/>
              <a:cs typeface="Calibri"/>
            </a:endParaRPr>
          </a:p>
          <a:p>
            <a:pPr marL="1155700" indent="-229235">
              <a:lnSpc>
                <a:spcPct val="100000"/>
              </a:lnSpc>
              <a:spcBef>
                <a:spcPts val="1160"/>
              </a:spcBef>
              <a:buFont typeface="Arial"/>
              <a:buChar char="•"/>
              <a:tabLst>
                <a:tab pos="1156335" algn="l"/>
              </a:tabLst>
            </a:pPr>
            <a:r>
              <a:rPr sz="2400" b="1" spc="5" dirty="0">
                <a:latin typeface="Calibri"/>
                <a:cs typeface="Calibri"/>
              </a:rPr>
              <a:t>C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RIF</a:t>
            </a:r>
            <a:r>
              <a:rPr sz="2400" b="1" spc="-35" dirty="0">
                <a:latin typeface="Calibri"/>
                <a:cs typeface="Calibri"/>
              </a:rPr>
              <a:t>U</a:t>
            </a:r>
            <a:r>
              <a:rPr sz="2400" b="1" spc="-10" dirty="0">
                <a:latin typeface="Calibri"/>
                <a:cs typeface="Calibri"/>
              </a:rPr>
              <a:t>G</a:t>
            </a:r>
            <a:r>
              <a:rPr sz="2400" b="1" spc="-15" dirty="0">
                <a:latin typeface="Calibri"/>
                <a:cs typeface="Calibri"/>
              </a:rPr>
              <a:t>AL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SUP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20" dirty="0">
                <a:latin typeface="Calibri"/>
                <a:cs typeface="Calibri"/>
              </a:rPr>
              <a:t>VISOR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6" y="6377713"/>
            <a:ext cx="9140825" cy="480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0864" indent="-228600">
              <a:lnSpc>
                <a:spcPct val="100000"/>
              </a:lnSpc>
              <a:buFont typeface="Arial"/>
              <a:buChar char="•"/>
              <a:tabLst>
                <a:tab pos="1841500" algn="l"/>
              </a:tabLst>
            </a:pPr>
            <a:r>
              <a:rPr sz="2400" b="1" dirty="0">
                <a:latin typeface="Calibri"/>
                <a:cs typeface="Calibri"/>
              </a:rPr>
              <a:t>FI</a:t>
            </a:r>
            <a:r>
              <a:rPr sz="2400" b="1" spc="-10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  <a:hlinkClick r:id="rId3"/>
              </a:rPr>
              <a:t>AL</a:t>
            </a:r>
            <a:r>
              <a:rPr sz="2400" b="1" spc="-20" dirty="0">
                <a:latin typeface="Calibri"/>
                <a:cs typeface="Calibri"/>
                <a:hlinkClick r:id="rId3"/>
              </a:rPr>
              <a:t> </a:t>
            </a:r>
            <a:r>
              <a:rPr sz="2400" b="1" dirty="0">
                <a:latin typeface="Calibri"/>
                <a:cs typeface="Calibri"/>
                <a:hlinkClick r:id="rId3"/>
              </a:rPr>
              <a:t>INSP</a:t>
            </a:r>
            <a:r>
              <a:rPr sz="2400" b="1" spc="-35" dirty="0">
                <a:latin typeface="Calibri"/>
                <a:cs typeface="Calibri"/>
                <a:hlinkClick r:id="rId3"/>
              </a:rPr>
              <a:t>E</a:t>
            </a:r>
            <a:r>
              <a:rPr sz="2400" b="1" spc="25" dirty="0">
                <a:latin typeface="Calibri"/>
                <a:cs typeface="Calibri"/>
                <a:hlinkClick r:id="rId3"/>
              </a:rPr>
              <a:t>C</a:t>
            </a:r>
            <a:r>
              <a:rPr sz="2400" b="1" spc="-10" dirty="0">
                <a:latin typeface="Calibri"/>
                <a:cs typeface="Calibri"/>
                <a:hlinkClick r:id="rId3"/>
              </a:rPr>
              <a:t>T</a:t>
            </a:r>
            <a:r>
              <a:rPr sz="2400" b="1" dirty="0">
                <a:latin typeface="Calibri"/>
                <a:cs typeface="Calibri"/>
                <a:hlinkClick r:id="rId3"/>
              </a:rPr>
              <a:t>IO</a:t>
            </a:r>
            <a:r>
              <a:rPr sz="2400" b="1" spc="-15" dirty="0">
                <a:latin typeface="Calibri"/>
                <a:cs typeface="Calibri"/>
                <a:hlinkClick r:id="rId3"/>
              </a:rPr>
              <a:t>N</a:t>
            </a:r>
            <a:r>
              <a:rPr sz="2400" b="1" dirty="0">
                <a:latin typeface="Calibri"/>
                <a:cs typeface="Calibri"/>
                <a:hlinkClick r:id="rId3"/>
              </a:rPr>
              <a:t>,</a:t>
            </a:r>
            <a:r>
              <a:rPr sz="2400" b="1" spc="-25" dirty="0">
                <a:latin typeface="Calibri"/>
                <a:cs typeface="Calibri"/>
                <a:hlinkClick r:id="rId3"/>
              </a:rPr>
              <a:t> </a:t>
            </a:r>
            <a:r>
              <a:rPr sz="2400" b="1" spc="-10" dirty="0">
                <a:latin typeface="Calibri"/>
                <a:cs typeface="Calibri"/>
                <a:hlinkClick r:id="rId3"/>
              </a:rPr>
              <a:t>b</a:t>
            </a:r>
            <a:r>
              <a:rPr sz="2400" b="1" spc="-30" dirty="0">
                <a:latin typeface="Calibri"/>
                <a:cs typeface="Calibri"/>
                <a:hlinkClick r:id="rId3"/>
              </a:rPr>
              <a:t>e</a:t>
            </a:r>
            <a:r>
              <a:rPr sz="2400" b="1" spc="-40" dirty="0">
                <a:latin typeface="Calibri"/>
                <a:cs typeface="Calibri"/>
                <a:hlinkClick r:id="rId3"/>
              </a:rPr>
              <a:t>f</a:t>
            </a:r>
            <a:r>
              <a:rPr sz="2400" b="1" spc="5" dirty="0">
                <a:latin typeface="Calibri"/>
                <a:cs typeface="Calibri"/>
              </a:rPr>
              <a:t>o</a:t>
            </a:r>
            <a:r>
              <a:rPr sz="2400" b="1" spc="-1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b</a:t>
            </a:r>
            <a:r>
              <a:rPr sz="2400" b="1" spc="-35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x</a:t>
            </a:r>
            <a:r>
              <a:rPr sz="2400" b="1" spc="-15" dirty="0">
                <a:latin typeface="Calibri"/>
                <a:cs typeface="Calibri"/>
              </a:rPr>
              <a:t>i</a:t>
            </a:r>
            <a:r>
              <a:rPr sz="2400" b="1" spc="-10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g </a:t>
            </a:r>
            <a:r>
              <a:rPr sz="2400" b="1" spc="-15" dirty="0">
                <a:latin typeface="Calibri"/>
                <a:cs typeface="Calibri"/>
              </a:rPr>
              <a:t>u</a:t>
            </a:r>
            <a:r>
              <a:rPr sz="2400" b="1" dirty="0">
                <a:latin typeface="Calibri"/>
                <a:cs typeface="Calibri"/>
              </a:rPr>
              <a:t>p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49359" y="106298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30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857" y="1242456"/>
            <a:ext cx="6929755" cy="166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u="heavy" spc="-50" dirty="0">
                <a:latin typeface="Calibri"/>
                <a:cs typeface="Calibri"/>
              </a:rPr>
              <a:t>F</a:t>
            </a:r>
            <a:r>
              <a:rPr sz="2800" b="1" u="heavy" spc="-15" dirty="0">
                <a:latin typeface="Calibri"/>
                <a:cs typeface="Calibri"/>
              </a:rPr>
              <a:t>o</a:t>
            </a:r>
            <a:r>
              <a:rPr sz="2800" b="1" u="heavy" spc="-30" dirty="0">
                <a:latin typeface="Calibri"/>
                <a:cs typeface="Calibri"/>
              </a:rPr>
              <a:t>l</a:t>
            </a:r>
            <a:r>
              <a:rPr sz="2800" b="1" u="heavy" spc="-20" dirty="0">
                <a:latin typeface="Calibri"/>
                <a:cs typeface="Calibri"/>
              </a:rPr>
              <a:t>l</a:t>
            </a:r>
            <a:r>
              <a:rPr sz="2800" b="1" u="heavy" dirty="0">
                <a:latin typeface="Calibri"/>
                <a:cs typeface="Calibri"/>
              </a:rPr>
              <a:t>ow</a:t>
            </a:r>
            <a:r>
              <a:rPr sz="2800" b="1" u="heavy" spc="5" dirty="0">
                <a:latin typeface="Calibri"/>
                <a:cs typeface="Calibri"/>
              </a:rPr>
              <a:t> </a:t>
            </a:r>
            <a:r>
              <a:rPr sz="2800" b="1" u="heavy" dirty="0">
                <a:latin typeface="Calibri"/>
                <a:cs typeface="Calibri"/>
              </a:rPr>
              <a:t>up</a:t>
            </a:r>
            <a:r>
              <a:rPr sz="2800" b="1" u="heavy" spc="-15" dirty="0">
                <a:latin typeface="Calibri"/>
                <a:cs typeface="Calibri"/>
              </a:rPr>
              <a:t> </a:t>
            </a:r>
            <a:r>
              <a:rPr sz="2800" b="1" u="heavy" dirty="0">
                <a:latin typeface="Calibri"/>
                <a:cs typeface="Calibri"/>
              </a:rPr>
              <a:t>and</a:t>
            </a:r>
            <a:r>
              <a:rPr sz="2800" b="1" u="heavy" spc="10" dirty="0">
                <a:latin typeface="Calibri"/>
                <a:cs typeface="Calibri"/>
              </a:rPr>
              <a:t> </a:t>
            </a:r>
            <a:r>
              <a:rPr sz="2800" b="1" u="heavy" spc="-35" dirty="0">
                <a:latin typeface="Calibri"/>
                <a:cs typeface="Calibri"/>
              </a:rPr>
              <a:t>r</a:t>
            </a:r>
            <a:r>
              <a:rPr sz="2800" b="1" u="heavy" spc="-10" dirty="0">
                <a:latin typeface="Calibri"/>
                <a:cs typeface="Calibri"/>
              </a:rPr>
              <a:t>e</a:t>
            </a:r>
            <a:r>
              <a:rPr sz="2800" b="1" u="heavy" dirty="0">
                <a:latin typeface="Calibri"/>
                <a:cs typeface="Calibri"/>
              </a:rPr>
              <a:t>p</a:t>
            </a:r>
            <a:r>
              <a:rPr sz="2800" b="1" u="heavy" spc="-20" dirty="0">
                <a:latin typeface="Calibri"/>
                <a:cs typeface="Calibri"/>
              </a:rPr>
              <a:t>e</a:t>
            </a:r>
            <a:r>
              <a:rPr sz="2800" b="1" u="heavy" spc="-25" dirty="0">
                <a:latin typeface="Calibri"/>
                <a:cs typeface="Calibri"/>
              </a:rPr>
              <a:t>a</a:t>
            </a:r>
            <a:r>
              <a:rPr sz="2800" b="1" u="heavy" spc="-45" dirty="0">
                <a:latin typeface="Calibri"/>
                <a:cs typeface="Calibri"/>
              </a:rPr>
              <a:t>t</a:t>
            </a:r>
            <a:r>
              <a:rPr sz="2800" b="1" u="heavy" spc="-10" dirty="0">
                <a:latin typeface="Calibri"/>
                <a:cs typeface="Calibri"/>
              </a:rPr>
              <a:t>e</a:t>
            </a:r>
            <a:r>
              <a:rPr sz="2800" b="1" u="heavy" spc="-15" dirty="0">
                <a:latin typeface="Calibri"/>
                <a:cs typeface="Calibri"/>
              </a:rPr>
              <a:t>d</a:t>
            </a:r>
            <a:r>
              <a:rPr sz="2800" b="1" u="heavy" spc="-25" dirty="0">
                <a:latin typeface="Calibri"/>
                <a:cs typeface="Calibri"/>
              </a:rPr>
              <a:t>l</a:t>
            </a:r>
            <a:r>
              <a:rPr sz="2800" b="1" u="heavy" dirty="0">
                <a:latin typeface="Calibri"/>
                <a:cs typeface="Calibri"/>
              </a:rPr>
              <a:t>y</a:t>
            </a:r>
            <a:r>
              <a:rPr sz="2800" b="1" u="heavy" spc="35" dirty="0">
                <a:latin typeface="Calibri"/>
                <a:cs typeface="Calibri"/>
              </a:rPr>
              <a:t> </a:t>
            </a:r>
            <a:r>
              <a:rPr sz="2800" b="1" u="heavy" spc="-20" dirty="0">
                <a:latin typeface="Calibri"/>
                <a:cs typeface="Calibri"/>
              </a:rPr>
              <a:t>i</a:t>
            </a:r>
            <a:r>
              <a:rPr sz="2800" b="1" u="heavy" dirty="0">
                <a:latin typeface="Calibri"/>
                <a:cs typeface="Calibri"/>
              </a:rPr>
              <a:t>nsp</a:t>
            </a:r>
            <a:r>
              <a:rPr sz="2800" b="1" u="heavy" spc="-20" dirty="0">
                <a:latin typeface="Calibri"/>
                <a:cs typeface="Calibri"/>
              </a:rPr>
              <a:t>e</a:t>
            </a:r>
            <a:r>
              <a:rPr sz="2800" b="1" u="heavy" dirty="0">
                <a:latin typeface="Calibri"/>
                <a:cs typeface="Calibri"/>
              </a:rPr>
              <a:t>c</a:t>
            </a:r>
            <a:r>
              <a:rPr sz="2800" b="1" u="heavy" spc="-1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46760" algn="l"/>
                <a:tab pos="1115060" algn="l"/>
                <a:tab pos="2256155" algn="l"/>
                <a:tab pos="2573655" algn="l"/>
                <a:tab pos="3353435" algn="l"/>
                <a:tab pos="4987290" algn="l"/>
                <a:tab pos="5703570" algn="l"/>
                <a:tab pos="6399530" algn="l"/>
              </a:tabLst>
            </a:pP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h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s	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s	al</a:t>
            </a:r>
            <a:r>
              <a:rPr sz="2800" b="1" spc="-25" dirty="0">
                <a:latin typeface="Calibri"/>
                <a:cs typeface="Calibri"/>
              </a:rPr>
              <a:t>w</a:t>
            </a:r>
            <a:r>
              <a:rPr sz="2800" b="1" spc="-65" dirty="0">
                <a:latin typeface="Calibri"/>
                <a:cs typeface="Calibri"/>
              </a:rPr>
              <a:t>a</a:t>
            </a:r>
            <a:r>
              <a:rPr sz="2800" b="1" spc="-30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s	a	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20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y	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mp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spc="-5" dirty="0">
                <a:latin typeface="Calibri"/>
                <a:cs typeface="Calibri"/>
              </a:rPr>
              <a:t>rt</a:t>
            </a:r>
            <a:r>
              <a:rPr sz="2800" b="1" spc="-1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e	</a:t>
            </a:r>
            <a:r>
              <a:rPr sz="2800" b="1" spc="-5" dirty="0">
                <a:latin typeface="Calibri"/>
                <a:cs typeface="Calibri"/>
              </a:rPr>
              <a:t>an</a:t>
            </a:r>
            <a:r>
              <a:rPr sz="2800" b="1" dirty="0">
                <a:latin typeface="Calibri"/>
                <a:cs typeface="Calibri"/>
              </a:rPr>
              <a:t>d	can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-55" dirty="0">
                <a:latin typeface="Calibri"/>
                <a:cs typeface="Calibri"/>
              </a:rPr>
              <a:t>a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ty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f time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857" y="3376929"/>
            <a:ext cx="526224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9740" algn="l"/>
                <a:tab pos="1750695" algn="l"/>
                <a:tab pos="3284854" algn="l"/>
                <a:tab pos="4458970" algn="l"/>
                <a:tab pos="5073650" algn="l"/>
              </a:tabLst>
            </a:pPr>
            <a:r>
              <a:rPr sz="2800" b="1" spc="-20" dirty="0">
                <a:latin typeface="Calibri"/>
                <a:cs typeface="Calibri"/>
              </a:rPr>
              <a:t>A	l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k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ng	</a:t>
            </a:r>
            <a:r>
              <a:rPr sz="2800" b="1" spc="-25" dirty="0">
                <a:latin typeface="Calibri"/>
                <a:cs typeface="Calibri"/>
              </a:rPr>
              <a:t>man</a:t>
            </a:r>
            <a:r>
              <a:rPr sz="2800" b="1" dirty="0">
                <a:latin typeface="Calibri"/>
                <a:cs typeface="Calibri"/>
              </a:rPr>
              <a:t>h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e	</a:t>
            </a:r>
            <a:r>
              <a:rPr sz="2800" b="1" spc="-50" dirty="0">
                <a:latin typeface="Calibri"/>
                <a:cs typeface="Calibri"/>
              </a:rPr>
              <a:t>g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-100" dirty="0">
                <a:latin typeface="Calibri"/>
                <a:cs typeface="Calibri"/>
              </a:rPr>
              <a:t>k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5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13525" y="3359784"/>
            <a:ext cx="381635" cy="39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b="1" spc="-22" baseline="-16865" dirty="0">
                <a:latin typeface="Calibri"/>
                <a:cs typeface="Calibri"/>
              </a:rPr>
              <a:t>1</a:t>
            </a:r>
            <a:r>
              <a:rPr sz="1850" b="1" spc="-5" dirty="0">
                <a:latin typeface="Calibri"/>
                <a:cs typeface="Calibri"/>
              </a:rPr>
              <a:t>st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00265" y="3376929"/>
            <a:ext cx="8724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spc="-55" dirty="0">
                <a:latin typeface="Calibri"/>
                <a:cs typeface="Calibri"/>
              </a:rPr>
              <a:t>f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5857" y="3803665"/>
            <a:ext cx="6930390" cy="208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p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65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at</a:t>
            </a:r>
            <a:r>
              <a:rPr sz="2800" b="1" dirty="0">
                <a:latin typeface="Calibri"/>
                <a:cs typeface="Calibri"/>
              </a:rPr>
              <a:t>or 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ce 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40" dirty="0">
                <a:latin typeface="Calibri"/>
                <a:cs typeface="Calibri"/>
              </a:rPr>
              <a:t>s</a:t>
            </a:r>
            <a:r>
              <a:rPr sz="2800" b="1" spc="-45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am 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li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s 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e 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ssuris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d 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15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del</a:t>
            </a:r>
            <a:r>
              <a:rPr sz="2800" b="1" spc="-65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150" dirty="0">
                <a:latin typeface="Calibri"/>
                <a:cs typeface="Calibri"/>
              </a:rPr>
              <a:t> </a:t>
            </a:r>
            <a:r>
              <a:rPr sz="2800" b="1" spc="-55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art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16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u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15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or </a:t>
            </a:r>
            <a:r>
              <a:rPr sz="2800" b="1" spc="15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15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fe</a:t>
            </a:r>
            <a:r>
              <a:rPr sz="2800" b="1" dirty="0">
                <a:latin typeface="Calibri"/>
                <a:cs typeface="Calibri"/>
              </a:rPr>
              <a:t>w </a:t>
            </a:r>
            <a:r>
              <a:rPr sz="2800" b="1" spc="1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h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u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s,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16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1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h</a:t>
            </a:r>
            <a:r>
              <a:rPr sz="2800" b="1" dirty="0">
                <a:latin typeface="Calibri"/>
                <a:cs typeface="Calibri"/>
              </a:rPr>
              <a:t>e </a:t>
            </a:r>
            <a:r>
              <a:rPr sz="2800" b="1" spc="-40" dirty="0">
                <a:latin typeface="Calibri"/>
                <a:cs typeface="Calibri"/>
              </a:rPr>
              <a:t>s</a:t>
            </a:r>
            <a:r>
              <a:rPr sz="2800" b="1" spc="-45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am </a:t>
            </a:r>
            <a:r>
              <a:rPr sz="2800" b="1" spc="-170" dirty="0">
                <a:latin typeface="Calibri"/>
                <a:cs typeface="Calibri"/>
              </a:rPr>
              <a:t> </a:t>
            </a:r>
            <a:r>
              <a:rPr sz="2800" b="1" spc="10" dirty="0">
                <a:latin typeface="Calibri"/>
                <a:cs typeface="Calibri"/>
              </a:rPr>
              <a:t>p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ssu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e </a:t>
            </a:r>
            <a:r>
              <a:rPr sz="2800" b="1" spc="-1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ha</a:t>
            </a:r>
            <a:r>
              <a:rPr sz="2800" b="1" dirty="0">
                <a:latin typeface="Calibri"/>
                <a:cs typeface="Calibri"/>
              </a:rPr>
              <a:t>s </a:t>
            </a:r>
            <a:r>
              <a:rPr sz="2800" b="1" spc="-16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o </a:t>
            </a:r>
            <a:r>
              <a:rPr sz="2800" b="1" spc="-17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</a:t>
            </a:r>
            <a:r>
              <a:rPr sz="2800" b="1" dirty="0">
                <a:latin typeface="Calibri"/>
                <a:cs typeface="Calibri"/>
              </a:rPr>
              <a:t>e </a:t>
            </a:r>
            <a:r>
              <a:rPr sz="2800" b="1" spc="-17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w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d </a:t>
            </a:r>
            <a:r>
              <a:rPr sz="2800" b="1" spc="-1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35" dirty="0">
                <a:latin typeface="Calibri"/>
                <a:cs typeface="Calibri"/>
              </a:rPr>
              <a:t>g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n </a:t>
            </a:r>
            <a:r>
              <a:rPr sz="2800" b="1" spc="-1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9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ss</a:t>
            </a:r>
            <a:r>
              <a:rPr sz="2800" b="1" spc="10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9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co</a:t>
            </a:r>
            <a:r>
              <a:rPr sz="2800" b="1" spc="-30" dirty="0">
                <a:latin typeface="Calibri"/>
                <a:cs typeface="Calibri"/>
              </a:rPr>
              <a:t>o</a:t>
            </a:r>
            <a:r>
              <a:rPr sz="2800" b="1" spc="-5" dirty="0">
                <a:latin typeface="Calibri"/>
                <a:cs typeface="Calibri"/>
              </a:rPr>
              <a:t>l</a:t>
            </a:r>
            <a:r>
              <a:rPr sz="2800" b="1" spc="5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e </a:t>
            </a:r>
            <a:r>
              <a:rPr sz="2800" b="1" spc="-2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ac</a:t>
            </a:r>
            <a:r>
              <a:rPr sz="2800" b="1" spc="10" dirty="0">
                <a:latin typeface="Calibri"/>
                <a:cs typeface="Calibri"/>
              </a:rPr>
              <a:t>c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6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6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35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si</a:t>
            </a:r>
            <a:r>
              <a:rPr sz="2800" b="1" spc="-25" dirty="0">
                <a:latin typeface="Calibri"/>
                <a:cs typeface="Calibri"/>
              </a:rPr>
              <a:t>bl</a:t>
            </a:r>
            <a:r>
              <a:rPr sz="2800" b="1" dirty="0">
                <a:latin typeface="Calibri"/>
                <a:cs typeface="Calibri"/>
              </a:rPr>
              <a:t>e </a:t>
            </a:r>
            <a:r>
              <a:rPr sz="2800" b="1" spc="-27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to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cti</a:t>
            </a:r>
            <a:r>
              <a:rPr sz="2800" b="1" spc="5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y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b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m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f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w</a:t>
            </a:r>
            <a:r>
              <a:rPr sz="2800" b="1" dirty="0">
                <a:latin typeface="Calibri"/>
                <a:cs typeface="Calibri"/>
              </a:rPr>
              <a:t>as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ch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85" dirty="0">
                <a:latin typeface="Calibri"/>
                <a:cs typeface="Calibri"/>
              </a:rPr>
              <a:t>k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200" y="990600"/>
            <a:ext cx="9022080" cy="0"/>
          </a:xfrm>
          <a:custGeom>
            <a:avLst/>
            <a:gdLst/>
            <a:ahLst/>
            <a:cxnLst/>
            <a:rect l="l" t="t" r="r" b="b"/>
            <a:pathLst>
              <a:path w="9022080">
                <a:moveTo>
                  <a:pt x="0" y="0"/>
                </a:moveTo>
                <a:lnTo>
                  <a:pt x="9021699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749" rIns="0" bIns="0" rtlCol="0">
            <a:spAutoFit/>
          </a:bodyPr>
          <a:lstStyle/>
          <a:p>
            <a:pPr marL="916940">
              <a:lnSpc>
                <a:spcPct val="100000"/>
              </a:lnSpc>
            </a:pPr>
            <a:r>
              <a:rPr sz="4000" dirty="0"/>
              <a:t>Me</a:t>
            </a:r>
            <a:r>
              <a:rPr sz="4000" spc="10" dirty="0"/>
              <a:t>a</a:t>
            </a:r>
            <a:r>
              <a:rPr sz="4000" dirty="0"/>
              <a:t>su</a:t>
            </a:r>
            <a:r>
              <a:rPr sz="4000" spc="-45" dirty="0"/>
              <a:t>r</a:t>
            </a:r>
            <a:r>
              <a:rPr sz="4000" spc="-5" dirty="0"/>
              <a:t>e</a:t>
            </a:r>
            <a:r>
              <a:rPr sz="4000" spc="10" dirty="0"/>
              <a:t>m</a:t>
            </a:r>
            <a:r>
              <a:rPr sz="4000" spc="-5" dirty="0"/>
              <a:t>e</a:t>
            </a:r>
            <a:r>
              <a:rPr sz="4000" spc="-40" dirty="0"/>
              <a:t>n</a:t>
            </a:r>
            <a:r>
              <a:rPr sz="4000" spc="-15" dirty="0"/>
              <a:t>t </a:t>
            </a:r>
            <a:r>
              <a:rPr sz="4000" spc="-25" dirty="0"/>
              <a:t>and</a:t>
            </a:r>
            <a:r>
              <a:rPr sz="4000" spc="-15" dirty="0"/>
              <a:t> </a:t>
            </a:r>
            <a:r>
              <a:rPr sz="4000" spc="-30" dirty="0"/>
              <a:t>Co</a:t>
            </a:r>
            <a:r>
              <a:rPr sz="4000" spc="-65" dirty="0"/>
              <a:t>n</a:t>
            </a:r>
            <a:r>
              <a:rPr sz="4000" dirty="0"/>
              <a:t>t</a:t>
            </a:r>
            <a:r>
              <a:rPr sz="4000" spc="-50" dirty="0"/>
              <a:t>r</a:t>
            </a:r>
            <a:r>
              <a:rPr sz="4000" spc="-20" dirty="0"/>
              <a:t>ol</a:t>
            </a:r>
            <a:endParaRPr sz="4000"/>
          </a:p>
        </p:txBody>
      </p:sp>
      <p:sp>
        <p:nvSpPr>
          <p:cNvPr id="12" name="object 12"/>
          <p:cNvSpPr txBox="1"/>
          <p:nvPr/>
        </p:nvSpPr>
        <p:spPr>
          <a:xfrm>
            <a:off x="8830309" y="90423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31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57" y="1318894"/>
            <a:ext cx="7541895" cy="439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620">
              <a:lnSpc>
                <a:spcPct val="100000"/>
              </a:lnSpc>
              <a:tabLst>
                <a:tab pos="413384" algn="l"/>
                <a:tab pos="825500" algn="l"/>
                <a:tab pos="1310640" algn="l"/>
                <a:tab pos="2550795" algn="l"/>
                <a:tab pos="4433570" algn="l"/>
                <a:tab pos="5227955" algn="l"/>
              </a:tabLst>
            </a:pP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f	</a:t>
            </a:r>
            <a:r>
              <a:rPr sz="2800" b="1" spc="-20" dirty="0">
                <a:latin typeface="Calibri"/>
                <a:cs typeface="Calibri"/>
              </a:rPr>
              <a:t>utmo</a:t>
            </a:r>
            <a:r>
              <a:rPr sz="2800" b="1" spc="-55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25" dirty="0">
                <a:latin typeface="Calibri"/>
                <a:cs typeface="Calibri"/>
              </a:rPr>
              <a:t>mpor</a:t>
            </a:r>
            <a:r>
              <a:rPr sz="2800" b="1" spc="-2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ance	</a:t>
            </a:r>
            <a:r>
              <a:rPr sz="2800" b="1" spc="-15" dirty="0">
                <a:latin typeface="Calibri"/>
                <a:cs typeface="Calibri"/>
              </a:rPr>
              <a:t>th</a:t>
            </a:r>
            <a:r>
              <a:rPr sz="2800" b="1" spc="-35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5" dirty="0">
                <a:latin typeface="Calibri"/>
                <a:cs typeface="Calibri"/>
              </a:rPr>
              <a:t>c</a:t>
            </a:r>
            <a:r>
              <a:rPr sz="2800" b="1" spc="-20" dirty="0">
                <a:latin typeface="Calibri"/>
                <a:cs typeface="Calibri"/>
              </a:rPr>
              <a:t>ommun</a:t>
            </a:r>
            <a:r>
              <a:rPr sz="2800" b="1" spc="-3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c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tion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45" dirty="0">
                <a:latin typeface="Calibri"/>
                <a:cs typeface="Calibri"/>
              </a:rPr>
              <a:t>w</a:t>
            </a:r>
            <a:r>
              <a:rPr sz="2800" b="1" spc="-10" dirty="0">
                <a:latin typeface="Calibri"/>
                <a:cs typeface="Calibri"/>
              </a:rPr>
              <a:t>ee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epartm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ts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g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  <a:p>
            <a:pPr marL="281940" indent="-269240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281940" algn="l"/>
              </a:tabLst>
            </a:pPr>
            <a:r>
              <a:rPr sz="2800" b="1" spc="5" dirty="0">
                <a:latin typeface="Calibri"/>
                <a:cs typeface="Calibri"/>
              </a:rPr>
              <a:t>P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uc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  <a:p>
            <a:pPr marL="281940" indent="-269240">
              <a:lnSpc>
                <a:spcPct val="100000"/>
              </a:lnSpc>
              <a:buFont typeface="Arial"/>
              <a:buChar char="•"/>
              <a:tabLst>
                <a:tab pos="281940" algn="l"/>
              </a:tabLst>
            </a:pP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5" dirty="0">
                <a:latin typeface="Calibri"/>
                <a:cs typeface="Calibri"/>
              </a:rPr>
              <a:t>g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rin</a:t>
            </a:r>
            <a:r>
              <a:rPr sz="2800" b="1" spc="65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/ma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45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nce</a:t>
            </a:r>
            <a:endParaRPr sz="2800">
              <a:latin typeface="Calibri"/>
              <a:cs typeface="Calibri"/>
            </a:endParaRPr>
          </a:p>
          <a:p>
            <a:pPr marL="281940" indent="-269240">
              <a:lnSpc>
                <a:spcPct val="100000"/>
              </a:lnSpc>
              <a:buFont typeface="Arial"/>
              <a:buChar char="•"/>
              <a:tabLst>
                <a:tab pos="281940" algn="l"/>
              </a:tabLst>
            </a:pPr>
            <a:r>
              <a:rPr sz="2800" b="1" spc="-100" dirty="0">
                <a:latin typeface="Calibri"/>
                <a:cs typeface="Calibri"/>
              </a:rPr>
              <a:t>W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h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us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  <a:p>
            <a:pPr marL="281940" indent="-269240">
              <a:lnSpc>
                <a:spcPct val="100000"/>
              </a:lnSpc>
              <a:buFont typeface="Arial"/>
              <a:buChar char="•"/>
              <a:tabLst>
                <a:tab pos="281940" algn="l"/>
              </a:tabLst>
            </a:pPr>
            <a:r>
              <a:rPr sz="2800" b="1" spc="-55" dirty="0">
                <a:latin typeface="Calibri"/>
                <a:cs typeface="Calibri"/>
              </a:rPr>
              <a:t>P</a:t>
            </a:r>
            <a:r>
              <a:rPr sz="2800" b="1" dirty="0">
                <a:latin typeface="Calibri"/>
                <a:cs typeface="Calibri"/>
              </a:rPr>
              <a:t>ac</a:t>
            </a:r>
            <a:r>
              <a:rPr sz="2800" b="1" spc="-45" dirty="0">
                <a:latin typeface="Calibri"/>
                <a:cs typeface="Calibri"/>
              </a:rPr>
              <a:t>k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g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  <a:p>
            <a:pPr marL="281940" indent="-26924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281940" algn="l"/>
              </a:tabLst>
            </a:pPr>
            <a:r>
              <a:rPr sz="2800" b="1" spc="-65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ach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r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an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ach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ha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cu</a:t>
            </a:r>
            <a:r>
              <a:rPr sz="2800" b="1" spc="-60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om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r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25" dirty="0">
                <a:latin typeface="Calibri"/>
                <a:cs typeface="Calibri"/>
              </a:rPr>
              <a:t>own</a:t>
            </a:r>
            <a:endParaRPr sz="2800">
              <a:latin typeface="Calibri"/>
              <a:cs typeface="Calibri"/>
            </a:endParaRPr>
          </a:p>
          <a:p>
            <a:pPr marL="281940">
              <a:lnSpc>
                <a:spcPct val="100000"/>
              </a:lnSpc>
            </a:pPr>
            <a:r>
              <a:rPr sz="2800" b="1" spc="-40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-30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5" dirty="0">
                <a:latin typeface="Calibri"/>
                <a:cs typeface="Calibri"/>
              </a:rPr>
              <a:t>m</a:t>
            </a:r>
            <a:r>
              <a:rPr sz="2800" b="1" dirty="0">
                <a:latin typeface="Calibri"/>
                <a:cs typeface="Calibri"/>
              </a:rPr>
              <a:t>.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0" dirty="0">
                <a:latin typeface="Calibri"/>
                <a:cs typeface="Calibri"/>
              </a:rPr>
              <a:t>T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them acc</a:t>
            </a:r>
            <a:r>
              <a:rPr sz="2800" b="1" spc="-20" dirty="0">
                <a:latin typeface="Calibri"/>
                <a:cs typeface="Calibri"/>
              </a:rPr>
              <a:t>o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g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281940" indent="-269240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281940" algn="l"/>
              </a:tabLst>
            </a:pPr>
            <a:r>
              <a:rPr sz="2800" b="1" spc="-5" dirty="0">
                <a:latin typeface="Calibri"/>
                <a:cs typeface="Calibri"/>
              </a:rPr>
              <a:t>C</a:t>
            </a:r>
            <a:r>
              <a:rPr sz="2800" b="1" dirty="0">
                <a:latin typeface="Calibri"/>
                <a:cs typeface="Calibri"/>
              </a:rPr>
              <a:t>omm</a:t>
            </a:r>
            <a:r>
              <a:rPr sz="2800" b="1" spc="-15" dirty="0">
                <a:latin typeface="Calibri"/>
                <a:cs typeface="Calibri"/>
              </a:rPr>
              <a:t>un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c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ti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ns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w</a:t>
            </a:r>
            <a:r>
              <a:rPr sz="2800" b="1" spc="-10" dirty="0">
                <a:latin typeface="Calibri"/>
                <a:cs typeface="Calibri"/>
              </a:rPr>
              <a:t>ee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sh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ft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sh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ch</a:t>
            </a:r>
            <a:r>
              <a:rPr sz="2800" b="1" spc="-10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55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00" y="990600"/>
            <a:ext cx="9022080" cy="0"/>
          </a:xfrm>
          <a:custGeom>
            <a:avLst/>
            <a:gdLst/>
            <a:ahLst/>
            <a:cxnLst/>
            <a:rect l="l" t="t" r="r" b="b"/>
            <a:pathLst>
              <a:path w="9022080">
                <a:moveTo>
                  <a:pt x="0" y="0"/>
                </a:moveTo>
                <a:lnTo>
                  <a:pt x="9021699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749" rIns="0" bIns="0" rtlCol="0">
            <a:spAutoFit/>
          </a:bodyPr>
          <a:lstStyle/>
          <a:p>
            <a:pPr marL="916940">
              <a:lnSpc>
                <a:spcPct val="100000"/>
              </a:lnSpc>
            </a:pPr>
            <a:r>
              <a:rPr sz="4000" dirty="0"/>
              <a:t>Me</a:t>
            </a:r>
            <a:r>
              <a:rPr sz="4000" spc="10" dirty="0"/>
              <a:t>a</a:t>
            </a:r>
            <a:r>
              <a:rPr sz="4000" dirty="0"/>
              <a:t>su</a:t>
            </a:r>
            <a:r>
              <a:rPr sz="4000" spc="-45" dirty="0"/>
              <a:t>r</a:t>
            </a:r>
            <a:r>
              <a:rPr sz="4000" spc="-5" dirty="0"/>
              <a:t>e</a:t>
            </a:r>
            <a:r>
              <a:rPr sz="4000" spc="10" dirty="0"/>
              <a:t>m</a:t>
            </a:r>
            <a:r>
              <a:rPr sz="4000" spc="-5" dirty="0"/>
              <a:t>e</a:t>
            </a:r>
            <a:r>
              <a:rPr sz="4000" spc="-40" dirty="0"/>
              <a:t>n</a:t>
            </a:r>
            <a:r>
              <a:rPr sz="4000" spc="-15" dirty="0"/>
              <a:t>t </a:t>
            </a:r>
            <a:r>
              <a:rPr sz="4000" spc="-25" dirty="0"/>
              <a:t>and</a:t>
            </a:r>
            <a:r>
              <a:rPr sz="4000" spc="-15" dirty="0"/>
              <a:t> </a:t>
            </a:r>
            <a:r>
              <a:rPr sz="4000" spc="-30" dirty="0"/>
              <a:t>Co</a:t>
            </a:r>
            <a:r>
              <a:rPr sz="4000" spc="-65" dirty="0"/>
              <a:t>n</a:t>
            </a:r>
            <a:r>
              <a:rPr sz="4000" dirty="0"/>
              <a:t>t</a:t>
            </a:r>
            <a:r>
              <a:rPr sz="4000" spc="-50" dirty="0"/>
              <a:t>r</a:t>
            </a:r>
            <a:r>
              <a:rPr sz="4000" spc="-20" dirty="0"/>
              <a:t>ol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8849359" y="90423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32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6200" y="714375"/>
            <a:ext cx="8839200" cy="3857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3375" y="457200"/>
            <a:ext cx="8582025" cy="1028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457200"/>
            <a:ext cx="8839200" cy="4114800"/>
          </a:xfrm>
          <a:custGeom>
            <a:avLst/>
            <a:gdLst/>
            <a:ahLst/>
            <a:cxnLst/>
            <a:rect l="l" t="t" r="r" b="b"/>
            <a:pathLst>
              <a:path w="8839200" h="4114800">
                <a:moveTo>
                  <a:pt x="0" y="771525"/>
                </a:moveTo>
                <a:lnTo>
                  <a:pt x="3365" y="729821"/>
                </a:lnTo>
                <a:lnTo>
                  <a:pt x="13110" y="690256"/>
                </a:lnTo>
                <a:lnTo>
                  <a:pt x="28704" y="653359"/>
                </a:lnTo>
                <a:lnTo>
                  <a:pt x="49619" y="619661"/>
                </a:lnTo>
                <a:lnTo>
                  <a:pt x="75323" y="589692"/>
                </a:lnTo>
                <a:lnTo>
                  <a:pt x="105289" y="563983"/>
                </a:lnTo>
                <a:lnTo>
                  <a:pt x="138986" y="543064"/>
                </a:lnTo>
                <a:lnTo>
                  <a:pt x="175886" y="527465"/>
                </a:lnTo>
                <a:lnTo>
                  <a:pt x="215459" y="517717"/>
                </a:lnTo>
                <a:lnTo>
                  <a:pt x="257175" y="514350"/>
                </a:lnTo>
                <a:lnTo>
                  <a:pt x="8324850" y="514350"/>
                </a:lnTo>
                <a:lnTo>
                  <a:pt x="8324850" y="257175"/>
                </a:lnTo>
                <a:lnTo>
                  <a:pt x="8328217" y="215471"/>
                </a:lnTo>
                <a:lnTo>
                  <a:pt x="8337965" y="175906"/>
                </a:lnTo>
                <a:lnTo>
                  <a:pt x="8353564" y="139009"/>
                </a:lnTo>
                <a:lnTo>
                  <a:pt x="8374483" y="105311"/>
                </a:lnTo>
                <a:lnTo>
                  <a:pt x="8400192" y="75342"/>
                </a:lnTo>
                <a:lnTo>
                  <a:pt x="8430161" y="49633"/>
                </a:lnTo>
                <a:lnTo>
                  <a:pt x="8463859" y="28714"/>
                </a:lnTo>
                <a:lnTo>
                  <a:pt x="8500756" y="13115"/>
                </a:lnTo>
                <a:lnTo>
                  <a:pt x="8540321" y="3367"/>
                </a:lnTo>
                <a:lnTo>
                  <a:pt x="8582025" y="0"/>
                </a:lnTo>
                <a:lnTo>
                  <a:pt x="8603110" y="852"/>
                </a:lnTo>
                <a:lnTo>
                  <a:pt x="8643811" y="7476"/>
                </a:lnTo>
                <a:lnTo>
                  <a:pt x="8682108" y="20216"/>
                </a:lnTo>
                <a:lnTo>
                  <a:pt x="8717472" y="38542"/>
                </a:lnTo>
                <a:lnTo>
                  <a:pt x="8749372" y="61922"/>
                </a:lnTo>
                <a:lnTo>
                  <a:pt x="8777277" y="89827"/>
                </a:lnTo>
                <a:lnTo>
                  <a:pt x="8800657" y="121727"/>
                </a:lnTo>
                <a:lnTo>
                  <a:pt x="8818983" y="157091"/>
                </a:lnTo>
                <a:lnTo>
                  <a:pt x="8831723" y="195388"/>
                </a:lnTo>
                <a:lnTo>
                  <a:pt x="8838347" y="236089"/>
                </a:lnTo>
                <a:lnTo>
                  <a:pt x="8839200" y="257175"/>
                </a:lnTo>
                <a:lnTo>
                  <a:pt x="8839200" y="3343275"/>
                </a:lnTo>
                <a:lnTo>
                  <a:pt x="8835832" y="3384978"/>
                </a:lnTo>
                <a:lnTo>
                  <a:pt x="8826084" y="3424543"/>
                </a:lnTo>
                <a:lnTo>
                  <a:pt x="8810485" y="3461440"/>
                </a:lnTo>
                <a:lnTo>
                  <a:pt x="8789566" y="3495138"/>
                </a:lnTo>
                <a:lnTo>
                  <a:pt x="8763857" y="3525107"/>
                </a:lnTo>
                <a:lnTo>
                  <a:pt x="8733888" y="3550816"/>
                </a:lnTo>
                <a:lnTo>
                  <a:pt x="8700190" y="3571735"/>
                </a:lnTo>
                <a:lnTo>
                  <a:pt x="8663293" y="3587334"/>
                </a:lnTo>
                <a:lnTo>
                  <a:pt x="8623728" y="3597082"/>
                </a:lnTo>
                <a:lnTo>
                  <a:pt x="8582025" y="3600450"/>
                </a:lnTo>
                <a:lnTo>
                  <a:pt x="514350" y="3600450"/>
                </a:lnTo>
                <a:lnTo>
                  <a:pt x="514350" y="3857625"/>
                </a:lnTo>
                <a:lnTo>
                  <a:pt x="510984" y="3899328"/>
                </a:lnTo>
                <a:lnTo>
                  <a:pt x="501239" y="3938893"/>
                </a:lnTo>
                <a:lnTo>
                  <a:pt x="485645" y="3975790"/>
                </a:lnTo>
                <a:lnTo>
                  <a:pt x="464730" y="4009488"/>
                </a:lnTo>
                <a:lnTo>
                  <a:pt x="439026" y="4039457"/>
                </a:lnTo>
                <a:lnTo>
                  <a:pt x="409060" y="4065166"/>
                </a:lnTo>
                <a:lnTo>
                  <a:pt x="375363" y="4086085"/>
                </a:lnTo>
                <a:lnTo>
                  <a:pt x="338463" y="4101684"/>
                </a:lnTo>
                <a:lnTo>
                  <a:pt x="298890" y="4111432"/>
                </a:lnTo>
                <a:lnTo>
                  <a:pt x="257175" y="4114800"/>
                </a:lnTo>
                <a:lnTo>
                  <a:pt x="236082" y="4113947"/>
                </a:lnTo>
                <a:lnTo>
                  <a:pt x="195371" y="4107323"/>
                </a:lnTo>
                <a:lnTo>
                  <a:pt x="157069" y="4094583"/>
                </a:lnTo>
                <a:lnTo>
                  <a:pt x="121704" y="4076257"/>
                </a:lnTo>
                <a:lnTo>
                  <a:pt x="89807" y="4052877"/>
                </a:lnTo>
                <a:lnTo>
                  <a:pt x="61905" y="4024972"/>
                </a:lnTo>
                <a:lnTo>
                  <a:pt x="38530" y="3993072"/>
                </a:lnTo>
                <a:lnTo>
                  <a:pt x="20209" y="3957708"/>
                </a:lnTo>
                <a:lnTo>
                  <a:pt x="7474" y="3919411"/>
                </a:lnTo>
                <a:lnTo>
                  <a:pt x="852" y="3878710"/>
                </a:lnTo>
                <a:lnTo>
                  <a:pt x="0" y="3857625"/>
                </a:lnTo>
                <a:lnTo>
                  <a:pt x="0" y="771525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01050" y="714375"/>
            <a:ext cx="514350" cy="257175"/>
          </a:xfrm>
          <a:custGeom>
            <a:avLst/>
            <a:gdLst/>
            <a:ahLst/>
            <a:cxnLst/>
            <a:rect l="l" t="t" r="r" b="b"/>
            <a:pathLst>
              <a:path w="514350" h="257175">
                <a:moveTo>
                  <a:pt x="0" y="257175"/>
                </a:moveTo>
                <a:lnTo>
                  <a:pt x="257175" y="257175"/>
                </a:lnTo>
                <a:lnTo>
                  <a:pt x="278260" y="256322"/>
                </a:lnTo>
                <a:lnTo>
                  <a:pt x="318961" y="249698"/>
                </a:lnTo>
                <a:lnTo>
                  <a:pt x="357258" y="236958"/>
                </a:lnTo>
                <a:lnTo>
                  <a:pt x="392622" y="218632"/>
                </a:lnTo>
                <a:lnTo>
                  <a:pt x="424522" y="195252"/>
                </a:lnTo>
                <a:lnTo>
                  <a:pt x="452427" y="167347"/>
                </a:lnTo>
                <a:lnTo>
                  <a:pt x="475807" y="135447"/>
                </a:lnTo>
                <a:lnTo>
                  <a:pt x="494133" y="100083"/>
                </a:lnTo>
                <a:lnTo>
                  <a:pt x="506873" y="61786"/>
                </a:lnTo>
                <a:lnTo>
                  <a:pt x="513497" y="21085"/>
                </a:lnTo>
                <a:lnTo>
                  <a:pt x="51435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01334" y="714375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256890" y="257175"/>
                </a:moveTo>
                <a:lnTo>
                  <a:pt x="256890" y="0"/>
                </a:lnTo>
                <a:lnTo>
                  <a:pt x="256064" y="14656"/>
                </a:lnTo>
                <a:lnTo>
                  <a:pt x="253646" y="28832"/>
                </a:lnTo>
                <a:lnTo>
                  <a:pt x="237734" y="67575"/>
                </a:lnTo>
                <a:lnTo>
                  <a:pt x="210721" y="98739"/>
                </a:lnTo>
                <a:lnTo>
                  <a:pt x="175026" y="119882"/>
                </a:lnTo>
                <a:lnTo>
                  <a:pt x="133072" y="128561"/>
                </a:lnTo>
                <a:lnTo>
                  <a:pt x="117757" y="127781"/>
                </a:lnTo>
                <a:lnTo>
                  <a:pt x="75659" y="116537"/>
                </a:lnTo>
                <a:lnTo>
                  <a:pt x="40925" y="93740"/>
                </a:lnTo>
                <a:lnTo>
                  <a:pt x="15599" y="61703"/>
                </a:lnTo>
                <a:lnTo>
                  <a:pt x="1726" y="22742"/>
                </a:lnTo>
                <a:lnTo>
                  <a:pt x="0" y="8616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1" y="1100161"/>
            <a:ext cx="514350" cy="386080"/>
          </a:xfrm>
          <a:custGeom>
            <a:avLst/>
            <a:gdLst/>
            <a:ahLst/>
            <a:cxnLst/>
            <a:rect l="l" t="t" r="r" b="b"/>
            <a:pathLst>
              <a:path w="514350" h="386080">
                <a:moveTo>
                  <a:pt x="257173" y="385738"/>
                </a:moveTo>
                <a:lnTo>
                  <a:pt x="257173" y="128563"/>
                </a:lnTo>
                <a:lnTo>
                  <a:pt x="264345" y="86115"/>
                </a:lnTo>
                <a:lnTo>
                  <a:pt x="284239" y="49621"/>
                </a:lnTo>
                <a:lnTo>
                  <a:pt x="314422" y="21525"/>
                </a:lnTo>
                <a:lnTo>
                  <a:pt x="352462" y="4272"/>
                </a:lnTo>
                <a:lnTo>
                  <a:pt x="380985" y="0"/>
                </a:lnTo>
                <a:lnTo>
                  <a:pt x="396295" y="781"/>
                </a:lnTo>
                <a:lnTo>
                  <a:pt x="438385" y="12025"/>
                </a:lnTo>
                <a:lnTo>
                  <a:pt x="473121" y="34822"/>
                </a:lnTo>
                <a:lnTo>
                  <a:pt x="498455" y="66858"/>
                </a:lnTo>
                <a:lnTo>
                  <a:pt x="512336" y="105818"/>
                </a:lnTo>
                <a:lnTo>
                  <a:pt x="514063" y="119944"/>
                </a:lnTo>
                <a:lnTo>
                  <a:pt x="513252" y="142259"/>
                </a:lnTo>
                <a:lnTo>
                  <a:pt x="506699" y="185056"/>
                </a:lnTo>
                <a:lnTo>
                  <a:pt x="494018" y="225011"/>
                </a:lnTo>
                <a:lnTo>
                  <a:pt x="475740" y="261644"/>
                </a:lnTo>
                <a:lnTo>
                  <a:pt x="452395" y="294476"/>
                </a:lnTo>
                <a:lnTo>
                  <a:pt x="424515" y="323030"/>
                </a:lnTo>
                <a:lnTo>
                  <a:pt x="392631" y="346827"/>
                </a:lnTo>
                <a:lnTo>
                  <a:pt x="357274" y="365387"/>
                </a:lnTo>
                <a:lnTo>
                  <a:pt x="318975" y="378232"/>
                </a:lnTo>
                <a:lnTo>
                  <a:pt x="278266" y="384884"/>
                </a:lnTo>
                <a:lnTo>
                  <a:pt x="257173" y="385738"/>
                </a:lnTo>
                <a:lnTo>
                  <a:pt x="236080" y="384885"/>
                </a:lnTo>
                <a:lnTo>
                  <a:pt x="195370" y="378261"/>
                </a:lnTo>
                <a:lnTo>
                  <a:pt x="157068" y="365522"/>
                </a:lnTo>
                <a:lnTo>
                  <a:pt x="121703" y="347196"/>
                </a:lnTo>
                <a:lnTo>
                  <a:pt x="89806" y="323816"/>
                </a:lnTo>
                <a:lnTo>
                  <a:pt x="61905" y="295911"/>
                </a:lnTo>
                <a:lnTo>
                  <a:pt x="38529" y="264011"/>
                </a:lnTo>
                <a:lnTo>
                  <a:pt x="20209" y="228647"/>
                </a:lnTo>
                <a:lnTo>
                  <a:pt x="7473" y="190350"/>
                </a:lnTo>
                <a:lnTo>
                  <a:pt x="852" y="149649"/>
                </a:lnTo>
                <a:lnTo>
                  <a:pt x="0" y="128563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0550" y="1228725"/>
            <a:ext cx="0" cy="2828925"/>
          </a:xfrm>
          <a:custGeom>
            <a:avLst/>
            <a:gdLst/>
            <a:ahLst/>
            <a:cxnLst/>
            <a:rect l="l" t="t" r="r" b="b"/>
            <a:pathLst>
              <a:path h="2828925">
                <a:moveTo>
                  <a:pt x="0" y="0"/>
                </a:moveTo>
                <a:lnTo>
                  <a:pt x="0" y="2828925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9462" y="1503107"/>
            <a:ext cx="7690484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>
                <a:latin typeface="Arial"/>
                <a:cs typeface="Arial"/>
              </a:rPr>
              <a:t>Inspect</a:t>
            </a:r>
            <a:r>
              <a:rPr sz="4800" b="1" spc="45" dirty="0">
                <a:latin typeface="Arial"/>
                <a:cs typeface="Arial"/>
              </a:rPr>
              <a:t> </a:t>
            </a:r>
            <a:r>
              <a:rPr sz="4800" b="1" dirty="0">
                <a:latin typeface="Arial"/>
                <a:cs typeface="Arial"/>
              </a:rPr>
              <a:t>r</a:t>
            </a:r>
            <a:r>
              <a:rPr sz="4800" b="1" spc="-15" dirty="0">
                <a:latin typeface="Arial"/>
                <a:cs typeface="Arial"/>
              </a:rPr>
              <a:t>a</a:t>
            </a:r>
            <a:r>
              <a:rPr sz="4800" b="1" dirty="0">
                <a:latin typeface="Arial"/>
                <a:cs typeface="Arial"/>
              </a:rPr>
              <a:t>ther</a:t>
            </a:r>
            <a:r>
              <a:rPr sz="4800" b="1" spc="10" dirty="0">
                <a:latin typeface="Arial"/>
                <a:cs typeface="Arial"/>
              </a:rPr>
              <a:t> </a:t>
            </a:r>
            <a:r>
              <a:rPr sz="4800" b="1" dirty="0">
                <a:latin typeface="Arial"/>
                <a:cs typeface="Arial"/>
              </a:rPr>
              <a:t>than</a:t>
            </a:r>
            <a:r>
              <a:rPr sz="4800" b="1" spc="40" dirty="0">
                <a:latin typeface="Arial"/>
                <a:cs typeface="Arial"/>
              </a:rPr>
              <a:t> </a:t>
            </a:r>
            <a:r>
              <a:rPr sz="4800" b="1" spc="-5" dirty="0">
                <a:latin typeface="Arial"/>
                <a:cs typeface="Arial"/>
              </a:rPr>
              <a:t>E</a:t>
            </a:r>
            <a:r>
              <a:rPr sz="4800" b="1" dirty="0">
                <a:latin typeface="Arial"/>
                <a:cs typeface="Arial"/>
              </a:rPr>
              <a:t>xpe</a:t>
            </a:r>
            <a:r>
              <a:rPr sz="4800" b="1" spc="-20" dirty="0">
                <a:latin typeface="Arial"/>
                <a:cs typeface="Arial"/>
              </a:rPr>
              <a:t>c</a:t>
            </a:r>
            <a:r>
              <a:rPr sz="4800" b="1" dirty="0">
                <a:latin typeface="Arial"/>
                <a:cs typeface="Arial"/>
              </a:rPr>
              <a:t>t</a:t>
            </a:r>
            <a:endParaRPr sz="4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1844" y="2072639"/>
            <a:ext cx="2133600" cy="63500"/>
          </a:xfrm>
          <a:custGeom>
            <a:avLst/>
            <a:gdLst/>
            <a:ahLst/>
            <a:cxnLst/>
            <a:rect l="l" t="t" r="r" b="b"/>
            <a:pathLst>
              <a:path w="2133600" h="63500">
                <a:moveTo>
                  <a:pt x="0" y="0"/>
                </a:moveTo>
                <a:lnTo>
                  <a:pt x="2133600" y="0"/>
                </a:lnTo>
                <a:lnTo>
                  <a:pt x="2133600" y="63500"/>
                </a:lnTo>
                <a:lnTo>
                  <a:pt x="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64984" y="2072639"/>
            <a:ext cx="1590040" cy="63500"/>
          </a:xfrm>
          <a:custGeom>
            <a:avLst/>
            <a:gdLst/>
            <a:ahLst/>
            <a:cxnLst/>
            <a:rect l="l" t="t" r="r" b="b"/>
            <a:pathLst>
              <a:path w="1590040" h="63500">
                <a:moveTo>
                  <a:pt x="0" y="63500"/>
                </a:moveTo>
                <a:lnTo>
                  <a:pt x="1590040" y="63500"/>
                </a:lnTo>
                <a:lnTo>
                  <a:pt x="159004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5492" y="2966524"/>
            <a:ext cx="7840345" cy="3182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673735">
              <a:lnSpc>
                <a:spcPct val="100000"/>
              </a:lnSpc>
            </a:pPr>
            <a:r>
              <a:rPr sz="4800" b="1" dirty="0">
                <a:latin typeface="Arial"/>
                <a:cs typeface="Arial"/>
              </a:rPr>
              <a:t>Th</a:t>
            </a:r>
            <a:r>
              <a:rPr sz="4800" b="1" spc="5" dirty="0">
                <a:latin typeface="Arial"/>
                <a:cs typeface="Arial"/>
              </a:rPr>
              <a:t>i</a:t>
            </a:r>
            <a:r>
              <a:rPr sz="4800" b="1" dirty="0">
                <a:latin typeface="Arial"/>
                <a:cs typeface="Arial"/>
              </a:rPr>
              <a:t>s is very</a:t>
            </a:r>
            <a:r>
              <a:rPr sz="4800" b="1" spc="20" dirty="0">
                <a:latin typeface="Arial"/>
                <a:cs typeface="Arial"/>
              </a:rPr>
              <a:t> </a:t>
            </a:r>
            <a:r>
              <a:rPr sz="4800" b="1" dirty="0">
                <a:latin typeface="Arial"/>
                <a:cs typeface="Arial"/>
              </a:rPr>
              <a:t>important</a:t>
            </a:r>
            <a:endParaRPr sz="4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4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000" b="1" dirty="0">
                <a:latin typeface="Calibri"/>
                <a:cs typeface="Calibri"/>
              </a:rPr>
              <a:t>The</a:t>
            </a:r>
            <a:r>
              <a:rPr sz="4000" b="1" spc="-40" dirty="0">
                <a:latin typeface="Calibri"/>
                <a:cs typeface="Calibri"/>
              </a:rPr>
              <a:t>r</a:t>
            </a:r>
            <a:r>
              <a:rPr sz="4000" b="1" dirty="0">
                <a:latin typeface="Calibri"/>
                <a:cs typeface="Calibri"/>
              </a:rPr>
              <a:t>e should be </a:t>
            </a:r>
            <a:r>
              <a:rPr sz="4000" b="1" spc="-15" dirty="0">
                <a:latin typeface="Calibri"/>
                <a:cs typeface="Calibri"/>
              </a:rPr>
              <a:t>e</a:t>
            </a:r>
            <a:r>
              <a:rPr sz="4000" b="1" dirty="0">
                <a:latin typeface="Calibri"/>
                <a:cs typeface="Calibri"/>
              </a:rPr>
              <a:t>vidence</a:t>
            </a:r>
            <a:r>
              <a:rPr sz="4000" b="1" spc="-2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of people</a:t>
            </a:r>
            <a:r>
              <a:rPr sz="4000" b="1" spc="-210" dirty="0">
                <a:latin typeface="Calibri"/>
                <a:cs typeface="Calibri"/>
              </a:rPr>
              <a:t>’</a:t>
            </a:r>
            <a:r>
              <a:rPr sz="4000" b="1" dirty="0">
                <a:latin typeface="Calibri"/>
                <a:cs typeface="Calibri"/>
              </a:rPr>
              <a:t>s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000" b="1" spc="-70" dirty="0">
                <a:latin typeface="Calibri"/>
                <a:cs typeface="Calibri"/>
              </a:rPr>
              <a:t>f</a:t>
            </a:r>
            <a:r>
              <a:rPr sz="4000" b="1" spc="-25" dirty="0">
                <a:latin typeface="Calibri"/>
                <a:cs typeface="Calibri"/>
              </a:rPr>
              <a:t>o</a:t>
            </a:r>
            <a:r>
              <a:rPr sz="4000" b="1" spc="-20" dirty="0">
                <a:latin typeface="Calibri"/>
                <a:cs typeface="Calibri"/>
              </a:rPr>
              <a:t>o</a:t>
            </a:r>
            <a:r>
              <a:rPr sz="4000" b="1" spc="-15" dirty="0">
                <a:latin typeface="Calibri"/>
                <a:cs typeface="Calibri"/>
              </a:rPr>
              <a:t>t</a:t>
            </a:r>
            <a:r>
              <a:rPr sz="4000" b="1" spc="-45" dirty="0">
                <a:latin typeface="Calibri"/>
                <a:cs typeface="Calibri"/>
              </a:rPr>
              <a:t>p</a:t>
            </a:r>
            <a:r>
              <a:rPr sz="4000" b="1" spc="-5" dirty="0">
                <a:latin typeface="Calibri"/>
                <a:cs typeface="Calibri"/>
              </a:rPr>
              <a:t>ri</a:t>
            </a:r>
            <a:r>
              <a:rPr sz="4000" b="1" spc="-55" dirty="0">
                <a:latin typeface="Calibri"/>
                <a:cs typeface="Calibri"/>
              </a:rPr>
              <a:t>n</a:t>
            </a:r>
            <a:r>
              <a:rPr sz="4000" b="1" dirty="0">
                <a:latin typeface="Calibri"/>
                <a:cs typeface="Calibri"/>
              </a:rPr>
              <a:t>ts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t</a:t>
            </a:r>
            <a:r>
              <a:rPr sz="4000" b="1" spc="-45" dirty="0">
                <a:latin typeface="Calibri"/>
                <a:cs typeface="Calibri"/>
              </a:rPr>
              <a:t>hr</a:t>
            </a:r>
            <a:r>
              <a:rPr sz="4000" b="1" dirty="0">
                <a:latin typeface="Calibri"/>
                <a:cs typeface="Calibri"/>
              </a:rPr>
              <a:t>oughout</a:t>
            </a:r>
            <a:r>
              <a:rPr sz="4000" b="1" spc="-1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t</a:t>
            </a:r>
            <a:r>
              <a:rPr sz="4000" b="1" spc="-45" dirty="0">
                <a:latin typeface="Calibri"/>
                <a:cs typeface="Calibri"/>
              </a:rPr>
              <a:t>h</a:t>
            </a:r>
            <a:r>
              <a:rPr sz="4000" b="1" dirty="0">
                <a:latin typeface="Calibri"/>
                <a:cs typeface="Calibri"/>
              </a:rPr>
              <a:t>e</a:t>
            </a:r>
            <a:r>
              <a:rPr sz="4000" b="1" spc="15" dirty="0">
                <a:latin typeface="Calibri"/>
                <a:cs typeface="Calibri"/>
              </a:rPr>
              <a:t> </a:t>
            </a:r>
            <a:r>
              <a:rPr sz="4000" b="1" spc="-70" dirty="0">
                <a:latin typeface="Calibri"/>
                <a:cs typeface="Calibri"/>
              </a:rPr>
              <a:t>f</a:t>
            </a:r>
            <a:r>
              <a:rPr sz="4000" b="1" dirty="0">
                <a:latin typeface="Calibri"/>
                <a:cs typeface="Calibri"/>
              </a:rPr>
              <a:t>ac</a:t>
            </a:r>
            <a:r>
              <a:rPr sz="4000" b="1" spc="-45" dirty="0">
                <a:latin typeface="Calibri"/>
                <a:cs typeface="Calibri"/>
              </a:rPr>
              <a:t>t</a:t>
            </a:r>
            <a:r>
              <a:rPr sz="4000" b="1" dirty="0">
                <a:latin typeface="Calibri"/>
                <a:cs typeface="Calibri"/>
              </a:rPr>
              <a:t>o</a:t>
            </a:r>
            <a:r>
              <a:rPr sz="4000" b="1" spc="15" dirty="0">
                <a:latin typeface="Calibri"/>
                <a:cs typeface="Calibri"/>
              </a:rPr>
              <a:t>r</a:t>
            </a:r>
            <a:r>
              <a:rPr sz="4000" b="1" spc="-20" dirty="0">
                <a:latin typeface="Calibri"/>
                <a:cs typeface="Calibri"/>
              </a:rPr>
              <a:t>y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49359" y="90423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33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2920" y="1425473"/>
            <a:ext cx="7371079" cy="4860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56200" y="2084466"/>
            <a:ext cx="194310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10870" algn="l"/>
              </a:tabLst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r	Ma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b="1" spc="-5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0441" y="78613"/>
            <a:ext cx="1733550" cy="2638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20316" y="2499630"/>
            <a:ext cx="927976" cy="12858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95167" y="436651"/>
            <a:ext cx="1694980" cy="12735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815739"/>
            <a:ext cx="2228527" cy="20288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08061" y="4159763"/>
            <a:ext cx="1535938" cy="26098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13709" y="3155060"/>
            <a:ext cx="1464208" cy="12942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97976" y="5476621"/>
            <a:ext cx="1831428" cy="13813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84001" y="57619"/>
            <a:ext cx="1831428" cy="16187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09185" y="5979744"/>
            <a:ext cx="1333855" cy="8782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53478" y="3660952"/>
            <a:ext cx="1456918" cy="141307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3142488"/>
            <a:ext cx="1543824" cy="18225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74407" y="78625"/>
            <a:ext cx="1738960" cy="17519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24201" y="1232331"/>
            <a:ext cx="1010158" cy="104049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76654" y="2328143"/>
            <a:ext cx="1021364" cy="9403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4735" y="3660965"/>
            <a:ext cx="8058784" cy="584835"/>
          </a:xfrm>
          <a:custGeom>
            <a:avLst/>
            <a:gdLst/>
            <a:ahLst/>
            <a:cxnLst/>
            <a:rect l="l" t="t" r="r" b="b"/>
            <a:pathLst>
              <a:path w="8058784" h="584835">
                <a:moveTo>
                  <a:pt x="0" y="584771"/>
                </a:moveTo>
                <a:lnTo>
                  <a:pt x="8058658" y="584771"/>
                </a:lnTo>
                <a:lnTo>
                  <a:pt x="8058658" y="0"/>
                </a:lnTo>
                <a:lnTo>
                  <a:pt x="0" y="0"/>
                </a:lnTo>
                <a:lnTo>
                  <a:pt x="0" y="584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33755" y="2511425"/>
            <a:ext cx="7824470" cy="309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01565">
              <a:lnSpc>
                <a:spcPct val="100000"/>
              </a:lnSpc>
            </a:pPr>
            <a:r>
              <a:rPr sz="2800" b="1" spc="-6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800" b="1" spc="-4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man</a:t>
            </a:r>
            <a:endParaRPr sz="2800">
              <a:latin typeface="Calibri"/>
              <a:cs typeface="Calibri"/>
            </a:endParaRPr>
          </a:p>
          <a:p>
            <a:pPr marL="12700" indent="5617845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Op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spc="-6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00AFEF"/>
                </a:solidFill>
                <a:latin typeface="Arial"/>
                <a:cs typeface="Arial"/>
              </a:rPr>
              <a:t>Mo</a:t>
            </a:r>
            <a:r>
              <a:rPr sz="3200" b="1" spc="-65" dirty="0">
                <a:solidFill>
                  <a:srgbClr val="00AFEF"/>
                </a:solidFill>
                <a:latin typeface="Arial"/>
                <a:cs typeface="Arial"/>
              </a:rPr>
              <a:t>v</a:t>
            </a:r>
            <a:r>
              <a:rPr sz="3200" b="1" dirty="0">
                <a:solidFill>
                  <a:srgbClr val="00AFEF"/>
                </a:solidFill>
                <a:latin typeface="Arial"/>
                <a:cs typeface="Arial"/>
              </a:rPr>
              <a:t>e</a:t>
            </a:r>
            <a:r>
              <a:rPr sz="3200" b="1" spc="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AFEF"/>
                </a:solidFill>
                <a:latin typeface="Arial"/>
                <a:cs typeface="Arial"/>
              </a:rPr>
              <a:t>arou</a:t>
            </a:r>
            <a:r>
              <a:rPr sz="3200" b="1" spc="5" dirty="0">
                <a:solidFill>
                  <a:srgbClr val="00AFEF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00AFEF"/>
                </a:solidFill>
                <a:latin typeface="Arial"/>
                <a:cs typeface="Arial"/>
              </a:rPr>
              <a:t>d,</a:t>
            </a:r>
            <a:r>
              <a:rPr sz="3200" b="1" spc="-4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AFEF"/>
                </a:solidFill>
                <a:latin typeface="Arial"/>
                <a:cs typeface="Arial"/>
              </a:rPr>
              <a:t>inspect</a:t>
            </a:r>
            <a:r>
              <a:rPr sz="3200" b="1" spc="-3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AFEF"/>
                </a:solidFill>
                <a:latin typeface="Arial"/>
                <a:cs typeface="Arial"/>
              </a:rPr>
              <a:t>ra</a:t>
            </a:r>
            <a:r>
              <a:rPr sz="3200" b="1" spc="-10" dirty="0">
                <a:solidFill>
                  <a:srgbClr val="00AFEF"/>
                </a:solidFill>
                <a:latin typeface="Arial"/>
                <a:cs typeface="Arial"/>
              </a:rPr>
              <a:t>t</a:t>
            </a:r>
            <a:r>
              <a:rPr sz="3200" b="1" dirty="0">
                <a:solidFill>
                  <a:srgbClr val="00AFEF"/>
                </a:solidFill>
                <a:latin typeface="Arial"/>
                <a:cs typeface="Arial"/>
              </a:rPr>
              <a:t>her </a:t>
            </a:r>
            <a:r>
              <a:rPr sz="3200" b="1" spc="-15" dirty="0">
                <a:solidFill>
                  <a:srgbClr val="00AFEF"/>
                </a:solidFill>
                <a:latin typeface="Arial"/>
                <a:cs typeface="Arial"/>
              </a:rPr>
              <a:t>t</a:t>
            </a:r>
            <a:r>
              <a:rPr sz="3200" b="1" dirty="0">
                <a:solidFill>
                  <a:srgbClr val="00AFEF"/>
                </a:solidFill>
                <a:latin typeface="Arial"/>
                <a:cs typeface="Arial"/>
              </a:rPr>
              <a:t>han</a:t>
            </a:r>
            <a:r>
              <a:rPr sz="3200" b="1" spc="-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AFEF"/>
                </a:solidFill>
                <a:latin typeface="Arial"/>
                <a:cs typeface="Arial"/>
              </a:rPr>
              <a:t>expect</a:t>
            </a:r>
            <a:endParaRPr sz="3200">
              <a:latin typeface="Arial"/>
              <a:cs typeface="Arial"/>
            </a:endParaRPr>
          </a:p>
          <a:p>
            <a:pPr marL="3401695" marR="1104900" indent="810260">
              <a:lnSpc>
                <a:spcPct val="100000"/>
              </a:lnSpc>
              <a:spcBef>
                <a:spcPts val="875"/>
              </a:spcBef>
              <a:tabLst>
                <a:tab pos="4939030" algn="l"/>
              </a:tabLst>
            </a:pPr>
            <a:r>
              <a:rPr sz="2800" b="1" spc="-25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hn</a:t>
            </a:r>
            <a:r>
              <a:rPr sz="2800" b="1" spc="-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b="1" spc="2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,	Qua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ty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ct</a:t>
            </a: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ans,m</a:t>
            </a:r>
            <a:r>
              <a:rPr sz="2800" b="1" spc="-3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ha</a:t>
            </a:r>
            <a:r>
              <a:rPr sz="2800" b="1" spc="-3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64643" y="5931674"/>
            <a:ext cx="1173822" cy="8019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849359" y="106298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34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32" rIns="0" bIns="0" rtlCol="0">
            <a:spAutoFit/>
          </a:bodyPr>
          <a:lstStyle/>
          <a:p>
            <a:pPr marL="2266950">
              <a:lnSpc>
                <a:spcPct val="100000"/>
              </a:lnSpc>
            </a:pPr>
            <a:r>
              <a:rPr spc="-25" dirty="0"/>
              <a:t>Lab</a:t>
            </a:r>
            <a:r>
              <a:rPr spc="-20" dirty="0"/>
              <a:t>o</a:t>
            </a:r>
            <a:r>
              <a:rPr spc="-114" dirty="0"/>
              <a:t>r</a:t>
            </a:r>
            <a:r>
              <a:rPr spc="-60" dirty="0"/>
              <a:t>a</a:t>
            </a:r>
            <a:r>
              <a:rPr spc="-70" dirty="0"/>
              <a:t>t</a:t>
            </a:r>
            <a:r>
              <a:rPr spc="-20" dirty="0"/>
              <a:t>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857" y="1547494"/>
            <a:ext cx="7463790" cy="4497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620" algn="just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ab</a:t>
            </a:r>
            <a:r>
              <a:rPr sz="2800" b="1" spc="-30" dirty="0">
                <a:latin typeface="Calibri"/>
                <a:cs typeface="Calibri"/>
              </a:rPr>
              <a:t>o</a:t>
            </a:r>
            <a:r>
              <a:rPr sz="2800" b="1" spc="-55" dirty="0">
                <a:latin typeface="Calibri"/>
                <a:cs typeface="Calibri"/>
              </a:rPr>
              <a:t>r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1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6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80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y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7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6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v</a:t>
            </a:r>
            <a:r>
              <a:rPr sz="2800" b="1" spc="-25" dirty="0">
                <a:latin typeface="Calibri"/>
                <a:cs typeface="Calibri"/>
              </a:rPr>
              <a:t>it</a:t>
            </a:r>
            <a:r>
              <a:rPr sz="2800" b="1" spc="-15" dirty="0">
                <a:latin typeface="Calibri"/>
                <a:cs typeface="Calibri"/>
              </a:rPr>
              <a:t>al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ole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6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p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5" dirty="0">
                <a:latin typeface="Calibri"/>
                <a:cs typeface="Calibri"/>
              </a:rPr>
              <a:t>r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tio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.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7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is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14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v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3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subj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14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ts</a:t>
            </a:r>
            <a:r>
              <a:rPr sz="2800" b="1" spc="1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ow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1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bu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15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15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14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14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k</a:t>
            </a:r>
            <a:r>
              <a:rPr sz="2800" b="1" spc="14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at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w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25" dirty="0">
                <a:latin typeface="Calibri"/>
                <a:cs typeface="Calibri"/>
              </a:rPr>
              <a:t>mpor</a:t>
            </a:r>
            <a:r>
              <a:rPr sz="2800" b="1" spc="-20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25" dirty="0">
                <a:latin typeface="Calibri"/>
                <a:cs typeface="Calibri"/>
              </a:rPr>
              <a:t>oi</a:t>
            </a:r>
            <a:r>
              <a:rPr sz="2800" b="1" spc="-40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ts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an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5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uss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these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bri</a:t>
            </a:r>
            <a:r>
              <a:rPr sz="2800" b="1" spc="-4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l</a:t>
            </a:r>
            <a:r>
              <a:rPr sz="2800" b="1" spc="-200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960"/>
              </a:spcBef>
            </a:pPr>
            <a:r>
              <a:rPr sz="2800" b="1" dirty="0">
                <a:latin typeface="Calibri"/>
                <a:cs typeface="Calibri"/>
              </a:rPr>
              <a:t>Af</a:t>
            </a:r>
            <a:r>
              <a:rPr sz="2800" b="1" spc="-40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r  </a:t>
            </a:r>
            <a:r>
              <a:rPr sz="2800" b="1" spc="-155" dirty="0">
                <a:latin typeface="Calibri"/>
                <a:cs typeface="Calibri"/>
              </a:rPr>
              <a:t> </a:t>
            </a:r>
            <a:r>
              <a:rPr sz="2800" b="1" spc="15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  </a:t>
            </a:r>
            <a:r>
              <a:rPr sz="2800" b="1" spc="-1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this  </a:t>
            </a:r>
            <a:r>
              <a:rPr sz="2800" b="1" spc="-1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s  </a:t>
            </a:r>
            <a:r>
              <a:rPr sz="2800" b="1" spc="-1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  </a:t>
            </a:r>
            <a:r>
              <a:rPr sz="2800" b="1" spc="-16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ace  </a:t>
            </a:r>
            <a:r>
              <a:rPr sz="2800" b="1" spc="-17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mo</a:t>
            </a:r>
            <a:r>
              <a:rPr sz="2800" b="1" spc="-25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 </a:t>
            </a:r>
            <a:r>
              <a:rPr sz="2800" b="1" spc="-1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me</a:t>
            </a:r>
            <a:r>
              <a:rPr sz="2800" b="1" spc="-10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suri</a:t>
            </a:r>
            <a:r>
              <a:rPr sz="2800" b="1" spc="-10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g  </a:t>
            </a:r>
            <a:r>
              <a:rPr sz="2800" b="1" spc="-1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ti</a:t>
            </a:r>
            <a:r>
              <a:rPr sz="2800" b="1" spc="-40" dirty="0">
                <a:latin typeface="Calibri"/>
                <a:cs typeface="Calibri"/>
              </a:rPr>
              <a:t>at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5" dirty="0">
                <a:latin typeface="Calibri"/>
                <a:cs typeface="Calibri"/>
              </a:rPr>
              <a:t>m</a:t>
            </a:r>
            <a:r>
              <a:rPr sz="2800" b="1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</a:pPr>
            <a:r>
              <a:rPr sz="2800" b="1" spc="-5" dirty="0">
                <a:latin typeface="Calibri"/>
                <a:cs typeface="Calibri"/>
              </a:rPr>
              <a:t>Ope</a:t>
            </a:r>
            <a:r>
              <a:rPr sz="2800" b="1" spc="-60" dirty="0">
                <a:latin typeface="Calibri"/>
                <a:cs typeface="Calibri"/>
              </a:rPr>
              <a:t>r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6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mu</a:t>
            </a:r>
            <a:r>
              <a:rPr sz="2800" b="1" spc="-35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7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</a:t>
            </a:r>
            <a:r>
              <a:rPr sz="2800" b="1" dirty="0">
                <a:latin typeface="Calibri"/>
                <a:cs typeface="Calibri"/>
              </a:rPr>
              <a:t>e </a:t>
            </a:r>
            <a:r>
              <a:rPr sz="2800" b="1" spc="-18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co</a:t>
            </a:r>
            <a:r>
              <a:rPr sz="2800" b="1" spc="-30" dirty="0">
                <a:latin typeface="Calibri"/>
                <a:cs typeface="Calibri"/>
              </a:rPr>
              <a:t>n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f </a:t>
            </a:r>
            <a:r>
              <a:rPr sz="2800" b="1" spc="-15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7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figu</a:t>
            </a:r>
            <a:r>
              <a:rPr sz="2800" b="1" spc="-20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6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they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29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x</a:t>
            </a:r>
            <a:r>
              <a:rPr sz="2800" b="1" spc="-10" dirty="0">
                <a:latin typeface="Calibri"/>
                <a:cs typeface="Calibri"/>
              </a:rPr>
              <a:t>pe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3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28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act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3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,</a:t>
            </a:r>
            <a:r>
              <a:rPr sz="2800" b="1" spc="30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so</a:t>
            </a:r>
            <a:r>
              <a:rPr sz="2800" b="1" spc="30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3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29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30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r</a:t>
            </a:r>
            <a:r>
              <a:rPr sz="2800" b="1" spc="3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40" dirty="0">
                <a:latin typeface="Calibri"/>
                <a:cs typeface="Calibri"/>
              </a:rPr>
              <a:t>nt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5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-100" dirty="0">
                <a:latin typeface="Calibri"/>
                <a:cs typeface="Calibri"/>
              </a:rPr>
              <a:t>k</a:t>
            </a:r>
            <a:r>
              <a:rPr sz="2800" b="1" spc="-10" dirty="0">
                <a:latin typeface="Calibri"/>
                <a:cs typeface="Calibri"/>
              </a:rPr>
              <a:t>ee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ose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li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son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th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qu</a:t>
            </a:r>
            <a:r>
              <a:rPr sz="2800" b="1" spc="-30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li</a:t>
            </a:r>
            <a:r>
              <a:rPr sz="2800" b="1" spc="-15" dirty="0">
                <a:latin typeface="Calibri"/>
                <a:cs typeface="Calibri"/>
              </a:rPr>
              <a:t>ty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co</a:t>
            </a:r>
            <a:r>
              <a:rPr sz="2800" b="1" spc="-4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-30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o</a:t>
            </a:r>
            <a:r>
              <a:rPr sz="2800" b="1" spc="-10" dirty="0">
                <a:latin typeface="Calibri"/>
                <a:cs typeface="Calibri"/>
              </a:rPr>
              <a:t>l 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epartm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-</a:t>
            </a:r>
            <a:r>
              <a:rPr sz="2800" b="1" spc="70" dirty="0">
                <a:latin typeface="Calibri"/>
                <a:cs typeface="Calibri"/>
              </a:rPr>
              <a:t> </a:t>
            </a:r>
            <a:r>
              <a:rPr sz="2800" b="1" spc="-60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or</a:t>
            </a:r>
            <a:r>
              <a:rPr sz="2800" b="1" spc="6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10" dirty="0">
                <a:latin typeface="Calibri"/>
                <a:cs typeface="Calibri"/>
              </a:rPr>
              <a:t>f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f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b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th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p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5" dirty="0">
                <a:latin typeface="Calibri"/>
                <a:cs typeface="Calibri"/>
              </a:rPr>
              <a:t>r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tio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&amp;</a:t>
            </a:r>
            <a:r>
              <a:rPr sz="2800" b="1" spc="-15" dirty="0">
                <a:latin typeface="Calibri"/>
                <a:cs typeface="Calibri"/>
              </a:rPr>
              <a:t> qu</a:t>
            </a:r>
            <a:r>
              <a:rPr sz="2800" b="1" spc="-30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li</a:t>
            </a:r>
            <a:r>
              <a:rPr sz="2800" b="1" spc="-15" dirty="0">
                <a:latin typeface="Calibri"/>
                <a:cs typeface="Calibri"/>
              </a:rPr>
              <a:t>ty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co</a:t>
            </a:r>
            <a:r>
              <a:rPr sz="2800" b="1" spc="-4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-3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" y="990600"/>
            <a:ext cx="9022080" cy="0"/>
          </a:xfrm>
          <a:custGeom>
            <a:avLst/>
            <a:gdLst/>
            <a:ahLst/>
            <a:cxnLst/>
            <a:rect l="l" t="t" r="r" b="b"/>
            <a:pathLst>
              <a:path w="9022080">
                <a:moveTo>
                  <a:pt x="0" y="0"/>
                </a:moveTo>
                <a:lnTo>
                  <a:pt x="9021699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49359" y="90423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35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1600" y="3212973"/>
            <a:ext cx="3789426" cy="3035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8445" y="1299591"/>
            <a:ext cx="8357234" cy="4883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sz="2800" b="1" u="heavy" spc="-60" dirty="0">
                <a:latin typeface="Calibri"/>
                <a:cs typeface="Calibri"/>
              </a:rPr>
              <a:t>R</a:t>
            </a:r>
            <a:r>
              <a:rPr sz="2800" b="1" u="heavy" spc="-10" dirty="0">
                <a:latin typeface="Calibri"/>
                <a:cs typeface="Calibri"/>
              </a:rPr>
              <a:t>e</a:t>
            </a:r>
            <a:r>
              <a:rPr sz="2800" b="1" u="heavy" spc="-15" dirty="0">
                <a:latin typeface="Calibri"/>
                <a:cs typeface="Calibri"/>
              </a:rPr>
              <a:t>su</a:t>
            </a:r>
            <a:r>
              <a:rPr sz="2800" b="1" u="heavy" spc="-20" dirty="0">
                <a:latin typeface="Calibri"/>
                <a:cs typeface="Calibri"/>
              </a:rPr>
              <a:t>l</a:t>
            </a:r>
            <a:r>
              <a:rPr sz="2800" b="1" u="heavy" spc="-15" dirty="0">
                <a:latin typeface="Calibri"/>
                <a:cs typeface="Calibri"/>
              </a:rPr>
              <a:t>ts</a:t>
            </a:r>
            <a:r>
              <a:rPr sz="2800" b="1" u="heavy" spc="5" dirty="0">
                <a:latin typeface="Calibri"/>
                <a:cs typeface="Calibri"/>
              </a:rPr>
              <a:t> </a:t>
            </a:r>
            <a:r>
              <a:rPr sz="2800" b="1" u="heavy" dirty="0">
                <a:latin typeface="Calibri"/>
                <a:cs typeface="Calibri"/>
              </a:rPr>
              <a:t>a</a:t>
            </a:r>
            <a:r>
              <a:rPr sz="2800" b="1" u="heavy" spc="-35" dirty="0">
                <a:latin typeface="Calibri"/>
                <a:cs typeface="Calibri"/>
              </a:rPr>
              <a:t>r</a:t>
            </a:r>
            <a:r>
              <a:rPr sz="2800" b="1" u="heavy" dirty="0">
                <a:latin typeface="Calibri"/>
                <a:cs typeface="Calibri"/>
              </a:rPr>
              <a:t>e</a:t>
            </a:r>
            <a:r>
              <a:rPr sz="2800" b="1" u="heavy" spc="15" dirty="0">
                <a:latin typeface="Calibri"/>
                <a:cs typeface="Calibri"/>
              </a:rPr>
              <a:t> </a:t>
            </a:r>
            <a:r>
              <a:rPr sz="2800" b="1" u="heavy" spc="-15" dirty="0">
                <a:latin typeface="Calibri"/>
                <a:cs typeface="Calibri"/>
              </a:rPr>
              <a:t>o</a:t>
            </a:r>
            <a:r>
              <a:rPr sz="2800" b="1" u="heavy" spc="-30" dirty="0">
                <a:latin typeface="Calibri"/>
                <a:cs typeface="Calibri"/>
              </a:rPr>
              <a:t>n</a:t>
            </a:r>
            <a:r>
              <a:rPr sz="2800" b="1" u="heavy" spc="-20" dirty="0">
                <a:latin typeface="Calibri"/>
                <a:cs typeface="Calibri"/>
              </a:rPr>
              <a:t>l</a:t>
            </a:r>
            <a:r>
              <a:rPr sz="2800" b="1" u="heavy" spc="-15" dirty="0">
                <a:latin typeface="Calibri"/>
                <a:cs typeface="Calibri"/>
              </a:rPr>
              <a:t>y</a:t>
            </a:r>
            <a:r>
              <a:rPr sz="2800" b="1" u="heavy" dirty="0">
                <a:latin typeface="Calibri"/>
                <a:cs typeface="Calibri"/>
              </a:rPr>
              <a:t> </a:t>
            </a:r>
            <a:r>
              <a:rPr sz="2800" b="1" u="heavy" spc="-15" dirty="0">
                <a:latin typeface="Calibri"/>
                <a:cs typeface="Calibri"/>
              </a:rPr>
              <a:t>as</a:t>
            </a:r>
            <a:r>
              <a:rPr sz="2800" b="1" u="heavy" spc="-5" dirty="0">
                <a:latin typeface="Calibri"/>
                <a:cs typeface="Calibri"/>
              </a:rPr>
              <a:t> </a:t>
            </a:r>
            <a:r>
              <a:rPr sz="2800" b="1" u="heavy" spc="-20" dirty="0">
                <a:latin typeface="Calibri"/>
                <a:cs typeface="Calibri"/>
              </a:rPr>
              <a:t>g</a:t>
            </a:r>
            <a:r>
              <a:rPr sz="2800" b="1" u="heavy" spc="-15" dirty="0">
                <a:latin typeface="Calibri"/>
                <a:cs typeface="Calibri"/>
              </a:rPr>
              <a:t>o</a:t>
            </a:r>
            <a:r>
              <a:rPr sz="2800" b="1" u="heavy" spc="-30" dirty="0">
                <a:latin typeface="Calibri"/>
                <a:cs typeface="Calibri"/>
              </a:rPr>
              <a:t>o</a:t>
            </a:r>
            <a:r>
              <a:rPr sz="2800" b="1" u="heavy" spc="-15" dirty="0">
                <a:latin typeface="Calibri"/>
                <a:cs typeface="Calibri"/>
              </a:rPr>
              <a:t>d</a:t>
            </a:r>
            <a:r>
              <a:rPr sz="2800" b="1" u="heavy" dirty="0">
                <a:latin typeface="Calibri"/>
                <a:cs typeface="Calibri"/>
              </a:rPr>
              <a:t> </a:t>
            </a:r>
            <a:r>
              <a:rPr sz="2800" b="1" u="heavy" spc="-15" dirty="0">
                <a:latin typeface="Calibri"/>
                <a:cs typeface="Calibri"/>
              </a:rPr>
              <a:t>as</a:t>
            </a:r>
            <a:r>
              <a:rPr sz="2800" b="1" u="heavy" spc="5" dirty="0">
                <a:latin typeface="Calibri"/>
                <a:cs typeface="Calibri"/>
              </a:rPr>
              <a:t> </a:t>
            </a:r>
            <a:r>
              <a:rPr sz="2800" b="1" u="heavy" spc="-15" dirty="0">
                <a:latin typeface="Calibri"/>
                <a:cs typeface="Calibri"/>
              </a:rPr>
              <a:t>the</a:t>
            </a:r>
            <a:r>
              <a:rPr sz="2800" b="1" u="heavy" spc="-5" dirty="0">
                <a:latin typeface="Calibri"/>
                <a:cs typeface="Calibri"/>
              </a:rPr>
              <a:t> </a:t>
            </a:r>
            <a:r>
              <a:rPr sz="2800" b="1" u="heavy" spc="-15" dirty="0">
                <a:latin typeface="Calibri"/>
                <a:cs typeface="Calibri"/>
              </a:rPr>
              <a:t>sample</a:t>
            </a:r>
            <a:r>
              <a:rPr sz="2800" b="1" u="heavy" spc="10" dirty="0">
                <a:latin typeface="Calibri"/>
                <a:cs typeface="Calibri"/>
              </a:rPr>
              <a:t> </a:t>
            </a:r>
            <a:r>
              <a:rPr sz="2800" b="1" u="heavy" spc="-20" dirty="0">
                <a:latin typeface="Calibri"/>
                <a:cs typeface="Calibri"/>
              </a:rPr>
              <a:t>i</a:t>
            </a:r>
            <a:r>
              <a:rPr sz="2800" b="1" u="heavy" spc="-15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  <a:spcBef>
                <a:spcPts val="1440"/>
              </a:spcBef>
            </a:pPr>
            <a:r>
              <a:rPr sz="2800" b="1" spc="-15" dirty="0">
                <a:latin typeface="Calibri"/>
                <a:cs typeface="Calibri"/>
              </a:rPr>
              <a:t>In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45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all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rn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nsu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b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65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at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10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</a:pP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su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ts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rul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se</a:t>
            </a:r>
            <a:r>
              <a:rPr sz="2800" b="1" spc="-45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uc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</a:pPr>
            <a:r>
              <a:rPr sz="2800" b="1" u="heavy" dirty="0">
                <a:latin typeface="Calibri"/>
                <a:cs typeface="Calibri"/>
              </a:rPr>
              <a:t>E</a:t>
            </a:r>
            <a:r>
              <a:rPr sz="2800" b="1" u="heavy" spc="-15" dirty="0">
                <a:latin typeface="Calibri"/>
                <a:cs typeface="Calibri"/>
              </a:rPr>
              <a:t>n</a:t>
            </a:r>
            <a:r>
              <a:rPr sz="2800" b="1" u="heavy" dirty="0">
                <a:latin typeface="Calibri"/>
                <a:cs typeface="Calibri"/>
              </a:rPr>
              <a:t>su</a:t>
            </a:r>
            <a:r>
              <a:rPr sz="2800" b="1" u="heavy" spc="-40" dirty="0">
                <a:latin typeface="Calibri"/>
                <a:cs typeface="Calibri"/>
              </a:rPr>
              <a:t>r</a:t>
            </a:r>
            <a:r>
              <a:rPr sz="2800" b="1" u="heavy" spc="-10" dirty="0">
                <a:latin typeface="Calibri"/>
                <a:cs typeface="Calibri"/>
              </a:rPr>
              <a:t>e</a:t>
            </a:r>
            <a:r>
              <a:rPr sz="2800" b="1" u="heavy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r>
              <a:rPr sz="2800" b="1" spc="-20" dirty="0">
                <a:latin typeface="Calibri"/>
                <a:cs typeface="Calibri"/>
              </a:rPr>
              <a:t>Samp</a:t>
            </a:r>
            <a:r>
              <a:rPr sz="2800" b="1" spc="-3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se</a:t>
            </a:r>
            <a:r>
              <a:rPr sz="2800" b="1" spc="-45" dirty="0">
                <a:latin typeface="Calibri"/>
                <a:cs typeface="Calibri"/>
              </a:rPr>
              <a:t>n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ti</a:t>
            </a:r>
            <a:r>
              <a:rPr sz="2800" b="1" spc="-45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69900" marR="3458845">
              <a:lnSpc>
                <a:spcPct val="100000"/>
              </a:lnSpc>
            </a:pPr>
            <a:r>
              <a:rPr sz="2800" b="1" spc="-100" dirty="0">
                <a:latin typeface="Calibri"/>
                <a:cs typeface="Calibri"/>
              </a:rPr>
              <a:t>W</a:t>
            </a:r>
            <a:r>
              <a:rPr sz="2800" b="1" spc="-15" dirty="0">
                <a:latin typeface="Calibri"/>
                <a:cs typeface="Calibri"/>
              </a:rPr>
              <a:t>ash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10" dirty="0">
                <a:latin typeface="Calibri"/>
                <a:cs typeface="Calibri"/>
              </a:rPr>
              <a:t>c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an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&amp;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d</a:t>
            </a:r>
            <a:r>
              <a:rPr sz="2800" b="1" spc="2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p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acl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s, </a:t>
            </a:r>
            <a:r>
              <a:rPr sz="2800" b="1" dirty="0">
                <a:latin typeface="Calibri"/>
                <a:cs typeface="Calibri"/>
              </a:rPr>
              <a:t>or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nse </a:t>
            </a:r>
            <a:r>
              <a:rPr sz="2800" b="1" spc="-20" dirty="0">
                <a:latin typeface="Calibri"/>
                <a:cs typeface="Calibri"/>
              </a:rPr>
              <a:t>wit</a:t>
            </a:r>
            <a:r>
              <a:rPr sz="2800" b="1" spc="-15" dirty="0">
                <a:latin typeface="Calibri"/>
                <a:cs typeface="Calibri"/>
              </a:rPr>
              <a:t>h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uct</a:t>
            </a:r>
            <a:endParaRPr sz="2800">
              <a:latin typeface="Calibri"/>
              <a:cs typeface="Calibri"/>
            </a:endParaRPr>
          </a:p>
          <a:p>
            <a:pPr marL="903605" marR="4095115" indent="-89154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•</a:t>
            </a:r>
            <a:r>
              <a:rPr sz="2800" b="1" spc="-20" dirty="0">
                <a:latin typeface="Calibri"/>
                <a:cs typeface="Calibri"/>
              </a:rPr>
              <a:t>Samp</a:t>
            </a:r>
            <a:r>
              <a:rPr sz="2800" b="1" spc="-3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co</a:t>
            </a:r>
            <a:r>
              <a:rPr sz="2800" b="1" spc="-45" dirty="0">
                <a:latin typeface="Calibri"/>
                <a:cs typeface="Calibri"/>
              </a:rPr>
              <a:t>n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ami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45" dirty="0">
                <a:latin typeface="Calibri"/>
                <a:cs typeface="Calibri"/>
              </a:rPr>
              <a:t>at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or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v</a:t>
            </a:r>
            <a:r>
              <a:rPr sz="2800" b="1" spc="-15" dirty="0">
                <a:latin typeface="Calibri"/>
                <a:cs typeface="Calibri"/>
              </a:rPr>
              <a:t>ap</a:t>
            </a:r>
            <a:r>
              <a:rPr sz="2800" b="1" spc="-30" dirty="0">
                <a:latin typeface="Calibri"/>
                <a:cs typeface="Calibri"/>
              </a:rPr>
              <a:t>o</a:t>
            </a:r>
            <a:r>
              <a:rPr sz="2800" b="1" spc="-55" dirty="0">
                <a:latin typeface="Calibri"/>
                <a:cs typeface="Calibri"/>
              </a:rPr>
              <a:t>r</a:t>
            </a:r>
            <a:r>
              <a:rPr sz="2800" b="1" spc="-40" dirty="0">
                <a:latin typeface="Calibri"/>
                <a:cs typeface="Calibri"/>
              </a:rPr>
              <a:t>at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s.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•</a:t>
            </a:r>
            <a:r>
              <a:rPr sz="2800" b="1" spc="-70" dirty="0">
                <a:latin typeface="Calibri"/>
                <a:cs typeface="Calibri"/>
              </a:rPr>
              <a:t>K</a:t>
            </a:r>
            <a:r>
              <a:rPr sz="2800" b="1" spc="-10" dirty="0">
                <a:latin typeface="Calibri"/>
                <a:cs typeface="Calibri"/>
              </a:rPr>
              <a:t>ee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p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acl</a:t>
            </a:r>
            <a:r>
              <a:rPr sz="2800" b="1" spc="-15" dirty="0">
                <a:latin typeface="Calibri"/>
                <a:cs typeface="Calibri"/>
              </a:rPr>
              <a:t>es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os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•</a:t>
            </a:r>
            <a:r>
              <a:rPr sz="2800" b="1" spc="-20" dirty="0">
                <a:latin typeface="Calibri"/>
                <a:cs typeface="Calibri"/>
              </a:rPr>
              <a:t>Co</a:t>
            </a:r>
            <a:r>
              <a:rPr sz="2800" b="1" spc="-30" dirty="0">
                <a:latin typeface="Calibri"/>
                <a:cs typeface="Calibri"/>
              </a:rPr>
              <a:t>o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f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poss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b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32" rIns="0" bIns="0" rtlCol="0">
            <a:spAutoFit/>
          </a:bodyPr>
          <a:lstStyle/>
          <a:p>
            <a:pPr marL="2266950">
              <a:lnSpc>
                <a:spcPct val="100000"/>
              </a:lnSpc>
            </a:pPr>
            <a:r>
              <a:rPr spc="-25" dirty="0"/>
              <a:t>Lab</a:t>
            </a:r>
            <a:r>
              <a:rPr spc="-20" dirty="0"/>
              <a:t>o</a:t>
            </a:r>
            <a:r>
              <a:rPr spc="-114" dirty="0"/>
              <a:t>r</a:t>
            </a:r>
            <a:r>
              <a:rPr spc="-60" dirty="0"/>
              <a:t>a</a:t>
            </a:r>
            <a:r>
              <a:rPr spc="-70" dirty="0"/>
              <a:t>t</a:t>
            </a:r>
            <a:r>
              <a:rPr spc="-20" dirty="0"/>
              <a:t>ory</a:t>
            </a:r>
          </a:p>
        </p:txBody>
      </p:sp>
      <p:sp>
        <p:nvSpPr>
          <p:cNvPr id="8" name="object 8"/>
          <p:cNvSpPr/>
          <p:nvPr/>
        </p:nvSpPr>
        <p:spPr>
          <a:xfrm>
            <a:off x="76200" y="990600"/>
            <a:ext cx="9022080" cy="0"/>
          </a:xfrm>
          <a:custGeom>
            <a:avLst/>
            <a:gdLst/>
            <a:ahLst/>
            <a:cxnLst/>
            <a:rect l="l" t="t" r="r" b="b"/>
            <a:pathLst>
              <a:path w="9022080">
                <a:moveTo>
                  <a:pt x="0" y="0"/>
                </a:moveTo>
                <a:lnTo>
                  <a:pt x="9021699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52916" y="90423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36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2924886"/>
            <a:ext cx="2808351" cy="3744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5551" y="1430274"/>
            <a:ext cx="5427345" cy="324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36470" marR="1106170">
              <a:lnSpc>
                <a:spcPct val="100000"/>
              </a:lnSpc>
            </a:pPr>
            <a:r>
              <a:rPr sz="2400" b="1" spc="-75" dirty="0">
                <a:solidFill>
                  <a:srgbClr val="00AF50"/>
                </a:solidFill>
                <a:latin typeface="Calibri"/>
                <a:cs typeface="Calibri"/>
              </a:rPr>
              <a:t>W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arm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00AF50"/>
                </a:solidFill>
                <a:latin typeface="Calibri"/>
                <a:cs typeface="Calibri"/>
              </a:rPr>
              <a:t>w</a:t>
            </a:r>
            <a:r>
              <a:rPr sz="2400" b="1" spc="-4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b="1" spc="-2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b="1" spc="-25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t </a:t>
            </a:r>
            <a:r>
              <a:rPr sz="2400" b="1" spc="-5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400" b="1" spc="-3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turn</a:t>
            </a:r>
            <a:r>
              <a:rPr sz="2400" b="1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o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ill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5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hill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2400" b="1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00AF50"/>
                </a:solidFill>
                <a:latin typeface="Calibri"/>
                <a:cs typeface="Calibri"/>
              </a:rPr>
              <a:t>w</a:t>
            </a:r>
            <a:r>
              <a:rPr sz="2400" b="1" spc="-4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b="1" spc="-2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r </a:t>
            </a:r>
            <a:r>
              <a:rPr sz="2400" b="1" spc="-25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650">
              <a:latin typeface="Times New Roman"/>
              <a:cs typeface="Times New Roman"/>
            </a:endParaRPr>
          </a:p>
          <a:p>
            <a:pPr marL="3011805" marR="5080" algn="ctr">
              <a:lnSpc>
                <a:spcPct val="100000"/>
              </a:lnSpc>
            </a:pPr>
            <a:r>
              <a:rPr sz="2400" b="1" spc="5" dirty="0">
                <a:latin typeface="Calibri"/>
                <a:cs typeface="Calibri"/>
              </a:rPr>
              <a:t>C</a:t>
            </a:r>
            <a:r>
              <a:rPr sz="2400" b="1" spc="-10" dirty="0">
                <a:latin typeface="Calibri"/>
                <a:cs typeface="Calibri"/>
              </a:rPr>
              <a:t>oo</a:t>
            </a:r>
            <a:r>
              <a:rPr sz="2400" b="1" spc="-20" dirty="0">
                <a:latin typeface="Calibri"/>
                <a:cs typeface="Calibri"/>
              </a:rPr>
              <a:t>lin</a:t>
            </a:r>
            <a:r>
              <a:rPr sz="2400" b="1" dirty="0">
                <a:latin typeface="Calibri"/>
                <a:cs typeface="Calibri"/>
              </a:rPr>
              <a:t>g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ja</a:t>
            </a:r>
            <a:r>
              <a:rPr sz="2400" b="1" spc="-15" dirty="0">
                <a:latin typeface="Calibri"/>
                <a:cs typeface="Calibri"/>
              </a:rPr>
              <a:t>c</a:t>
            </a:r>
            <a:r>
              <a:rPr sz="2400" b="1" spc="-70" dirty="0">
                <a:latin typeface="Calibri"/>
                <a:cs typeface="Calibri"/>
              </a:rPr>
              <a:t>k</a:t>
            </a:r>
            <a:r>
              <a:rPr sz="2400" b="1" spc="-30" dirty="0">
                <a:latin typeface="Calibri"/>
                <a:cs typeface="Calibri"/>
              </a:rPr>
              <a:t>e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wi</a:t>
            </a:r>
            <a:r>
              <a:rPr sz="2400" b="1" spc="-15" dirty="0">
                <a:latin typeface="Calibri"/>
                <a:cs typeface="Calibri"/>
              </a:rPr>
              <a:t>th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C</a:t>
            </a:r>
            <a:r>
              <a:rPr sz="2400" b="1" spc="-20" dirty="0">
                <a:latin typeface="Calibri"/>
                <a:cs typeface="Calibri"/>
              </a:rPr>
              <a:t>hill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-15" dirty="0">
                <a:latin typeface="Calibri"/>
                <a:cs typeface="Calibri"/>
              </a:rPr>
              <a:t>d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w</a:t>
            </a:r>
            <a:r>
              <a:rPr sz="2400" b="1" spc="-45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r </a:t>
            </a:r>
            <a:r>
              <a:rPr sz="2400" b="1" spc="-40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ass</a:t>
            </a:r>
            <a:r>
              <a:rPr sz="2400" b="1" spc="-15" dirty="0">
                <a:latin typeface="Calibri"/>
                <a:cs typeface="Calibri"/>
              </a:rPr>
              <a:t>i</a:t>
            </a:r>
            <a:r>
              <a:rPr sz="2400" b="1" spc="-10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g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</a:t>
            </a:r>
            <a:r>
              <a:rPr sz="2400" b="1" spc="-20" dirty="0">
                <a:latin typeface="Calibri"/>
                <a:cs typeface="Calibri"/>
              </a:rPr>
              <a:t>r</a:t>
            </a:r>
            <a:r>
              <a:rPr sz="2400" b="1" spc="5" dirty="0">
                <a:latin typeface="Calibri"/>
                <a:cs typeface="Calibri"/>
              </a:rPr>
              <a:t>o</a:t>
            </a:r>
            <a:r>
              <a:rPr sz="2400" b="1" spc="-10" dirty="0">
                <a:latin typeface="Calibri"/>
                <a:cs typeface="Calibri"/>
              </a:rPr>
              <a:t>u</a:t>
            </a:r>
            <a:r>
              <a:rPr sz="2400" b="1" spc="-5" dirty="0">
                <a:latin typeface="Calibri"/>
                <a:cs typeface="Calibri"/>
              </a:rPr>
              <a:t>gh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46726" y="2196338"/>
            <a:ext cx="2228850" cy="993140"/>
          </a:xfrm>
          <a:custGeom>
            <a:avLst/>
            <a:gdLst/>
            <a:ahLst/>
            <a:cxnLst/>
            <a:rect l="l" t="t" r="r" b="b"/>
            <a:pathLst>
              <a:path w="2228850" h="993139">
                <a:moveTo>
                  <a:pt x="2145792" y="0"/>
                </a:moveTo>
                <a:lnTo>
                  <a:pt x="0" y="757809"/>
                </a:lnTo>
                <a:lnTo>
                  <a:pt x="83058" y="993013"/>
                </a:lnTo>
                <a:lnTo>
                  <a:pt x="2228850" y="235203"/>
                </a:lnTo>
                <a:lnTo>
                  <a:pt x="214579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46726" y="2196338"/>
            <a:ext cx="2228850" cy="993140"/>
          </a:xfrm>
          <a:custGeom>
            <a:avLst/>
            <a:gdLst/>
            <a:ahLst/>
            <a:cxnLst/>
            <a:rect l="l" t="t" r="r" b="b"/>
            <a:pathLst>
              <a:path w="2228850" h="993139">
                <a:moveTo>
                  <a:pt x="83058" y="993013"/>
                </a:moveTo>
                <a:lnTo>
                  <a:pt x="2228850" y="235203"/>
                </a:lnTo>
                <a:lnTo>
                  <a:pt x="2145792" y="0"/>
                </a:lnTo>
                <a:lnTo>
                  <a:pt x="0" y="757809"/>
                </a:lnTo>
                <a:lnTo>
                  <a:pt x="83058" y="993013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6398" y="1874520"/>
            <a:ext cx="3648710" cy="1379220"/>
          </a:xfrm>
          <a:custGeom>
            <a:avLst/>
            <a:gdLst/>
            <a:ahLst/>
            <a:cxnLst/>
            <a:rect l="l" t="t" r="r" b="b"/>
            <a:pathLst>
              <a:path w="3648709" h="1379220">
                <a:moveTo>
                  <a:pt x="3616579" y="0"/>
                </a:moveTo>
                <a:lnTo>
                  <a:pt x="0" y="1289557"/>
                </a:lnTo>
                <a:lnTo>
                  <a:pt x="31876" y="1379092"/>
                </a:lnTo>
                <a:lnTo>
                  <a:pt x="3648455" y="89534"/>
                </a:lnTo>
                <a:lnTo>
                  <a:pt x="361657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16398" y="1874520"/>
            <a:ext cx="3648710" cy="1379220"/>
          </a:xfrm>
          <a:custGeom>
            <a:avLst/>
            <a:gdLst/>
            <a:ahLst/>
            <a:cxnLst/>
            <a:rect l="l" t="t" r="r" b="b"/>
            <a:pathLst>
              <a:path w="3648709" h="1379220">
                <a:moveTo>
                  <a:pt x="0" y="1289557"/>
                </a:moveTo>
                <a:lnTo>
                  <a:pt x="3616579" y="0"/>
                </a:lnTo>
                <a:lnTo>
                  <a:pt x="3648455" y="89534"/>
                </a:lnTo>
                <a:lnTo>
                  <a:pt x="31876" y="1379092"/>
                </a:lnTo>
                <a:lnTo>
                  <a:pt x="0" y="128955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06131" y="2238726"/>
            <a:ext cx="42545" cy="33655"/>
          </a:xfrm>
          <a:custGeom>
            <a:avLst/>
            <a:gdLst/>
            <a:ahLst/>
            <a:cxnLst/>
            <a:rect l="l" t="t" r="r" b="b"/>
            <a:pathLst>
              <a:path w="42545" h="33655">
                <a:moveTo>
                  <a:pt x="18928" y="0"/>
                </a:moveTo>
                <a:lnTo>
                  <a:pt x="5482" y="5511"/>
                </a:lnTo>
                <a:lnTo>
                  <a:pt x="0" y="16920"/>
                </a:lnTo>
                <a:lnTo>
                  <a:pt x="1029" y="22015"/>
                </a:lnTo>
                <a:lnTo>
                  <a:pt x="9631" y="30368"/>
                </a:lnTo>
                <a:lnTo>
                  <a:pt x="26174" y="33337"/>
                </a:lnTo>
                <a:lnTo>
                  <a:pt x="37729" y="26789"/>
                </a:lnTo>
                <a:lnTo>
                  <a:pt x="41979" y="13462"/>
                </a:lnTo>
                <a:lnTo>
                  <a:pt x="34320" y="3797"/>
                </a:lnTo>
                <a:lnTo>
                  <a:pt x="1892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06131" y="2238726"/>
            <a:ext cx="42545" cy="33655"/>
          </a:xfrm>
          <a:custGeom>
            <a:avLst/>
            <a:gdLst/>
            <a:ahLst/>
            <a:cxnLst/>
            <a:rect l="l" t="t" r="r" b="b"/>
            <a:pathLst>
              <a:path w="42545" h="33655">
                <a:moveTo>
                  <a:pt x="0" y="16920"/>
                </a:moveTo>
                <a:lnTo>
                  <a:pt x="5482" y="5511"/>
                </a:lnTo>
                <a:lnTo>
                  <a:pt x="18928" y="0"/>
                </a:lnTo>
                <a:lnTo>
                  <a:pt x="34320" y="3797"/>
                </a:lnTo>
                <a:lnTo>
                  <a:pt x="41979" y="13462"/>
                </a:lnTo>
                <a:lnTo>
                  <a:pt x="37729" y="26789"/>
                </a:lnTo>
                <a:lnTo>
                  <a:pt x="26174" y="33337"/>
                </a:lnTo>
                <a:lnTo>
                  <a:pt x="9631" y="30368"/>
                </a:lnTo>
                <a:lnTo>
                  <a:pt x="1029" y="22015"/>
                </a:lnTo>
                <a:lnTo>
                  <a:pt x="0" y="16920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13955" y="2198340"/>
            <a:ext cx="42545" cy="33655"/>
          </a:xfrm>
          <a:custGeom>
            <a:avLst/>
            <a:gdLst/>
            <a:ahLst/>
            <a:cxnLst/>
            <a:rect l="l" t="t" r="r" b="b"/>
            <a:pathLst>
              <a:path w="42545" h="33655">
                <a:moveTo>
                  <a:pt x="18928" y="0"/>
                </a:moveTo>
                <a:lnTo>
                  <a:pt x="5482" y="5511"/>
                </a:lnTo>
                <a:lnTo>
                  <a:pt x="0" y="16920"/>
                </a:lnTo>
                <a:lnTo>
                  <a:pt x="1029" y="22015"/>
                </a:lnTo>
                <a:lnTo>
                  <a:pt x="9631" y="30368"/>
                </a:lnTo>
                <a:lnTo>
                  <a:pt x="26174" y="33337"/>
                </a:lnTo>
                <a:lnTo>
                  <a:pt x="37729" y="26789"/>
                </a:lnTo>
                <a:lnTo>
                  <a:pt x="41979" y="13462"/>
                </a:lnTo>
                <a:lnTo>
                  <a:pt x="34320" y="3797"/>
                </a:lnTo>
                <a:lnTo>
                  <a:pt x="1892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13955" y="2198340"/>
            <a:ext cx="42545" cy="33655"/>
          </a:xfrm>
          <a:custGeom>
            <a:avLst/>
            <a:gdLst/>
            <a:ahLst/>
            <a:cxnLst/>
            <a:rect l="l" t="t" r="r" b="b"/>
            <a:pathLst>
              <a:path w="42545" h="33655">
                <a:moveTo>
                  <a:pt x="0" y="16920"/>
                </a:moveTo>
                <a:lnTo>
                  <a:pt x="5482" y="5511"/>
                </a:lnTo>
                <a:lnTo>
                  <a:pt x="18928" y="0"/>
                </a:lnTo>
                <a:lnTo>
                  <a:pt x="34320" y="3797"/>
                </a:lnTo>
                <a:lnTo>
                  <a:pt x="41979" y="13462"/>
                </a:lnTo>
                <a:lnTo>
                  <a:pt x="37729" y="26789"/>
                </a:lnTo>
                <a:lnTo>
                  <a:pt x="26174" y="33337"/>
                </a:lnTo>
                <a:lnTo>
                  <a:pt x="9631" y="30368"/>
                </a:lnTo>
                <a:lnTo>
                  <a:pt x="1029" y="22015"/>
                </a:lnTo>
                <a:lnTo>
                  <a:pt x="0" y="16920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08061" y="2171026"/>
            <a:ext cx="42545" cy="33655"/>
          </a:xfrm>
          <a:custGeom>
            <a:avLst/>
            <a:gdLst/>
            <a:ahLst/>
            <a:cxnLst/>
            <a:rect l="l" t="t" r="r" b="b"/>
            <a:pathLst>
              <a:path w="42545" h="33655">
                <a:moveTo>
                  <a:pt x="19021" y="0"/>
                </a:moveTo>
                <a:lnTo>
                  <a:pt x="5512" y="5424"/>
                </a:lnTo>
                <a:lnTo>
                  <a:pt x="0" y="16802"/>
                </a:lnTo>
                <a:lnTo>
                  <a:pt x="1033" y="21969"/>
                </a:lnTo>
                <a:lnTo>
                  <a:pt x="9625" y="30373"/>
                </a:lnTo>
                <a:lnTo>
                  <a:pt x="26113" y="33351"/>
                </a:lnTo>
                <a:lnTo>
                  <a:pt x="37688" y="26806"/>
                </a:lnTo>
                <a:lnTo>
                  <a:pt x="42006" y="13475"/>
                </a:lnTo>
                <a:lnTo>
                  <a:pt x="34347" y="3791"/>
                </a:lnTo>
                <a:lnTo>
                  <a:pt x="1902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08061" y="2171026"/>
            <a:ext cx="42545" cy="33655"/>
          </a:xfrm>
          <a:custGeom>
            <a:avLst/>
            <a:gdLst/>
            <a:ahLst/>
            <a:cxnLst/>
            <a:rect l="l" t="t" r="r" b="b"/>
            <a:pathLst>
              <a:path w="42545" h="33655">
                <a:moveTo>
                  <a:pt x="0" y="16802"/>
                </a:moveTo>
                <a:lnTo>
                  <a:pt x="5512" y="5424"/>
                </a:lnTo>
                <a:lnTo>
                  <a:pt x="19021" y="0"/>
                </a:lnTo>
                <a:lnTo>
                  <a:pt x="34347" y="3791"/>
                </a:lnTo>
                <a:lnTo>
                  <a:pt x="42006" y="13475"/>
                </a:lnTo>
                <a:lnTo>
                  <a:pt x="37688" y="26806"/>
                </a:lnTo>
                <a:lnTo>
                  <a:pt x="26113" y="33351"/>
                </a:lnTo>
                <a:lnTo>
                  <a:pt x="9625" y="30373"/>
                </a:lnTo>
                <a:lnTo>
                  <a:pt x="1033" y="21969"/>
                </a:lnTo>
                <a:lnTo>
                  <a:pt x="0" y="16802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11313" y="2136228"/>
            <a:ext cx="42545" cy="33655"/>
          </a:xfrm>
          <a:custGeom>
            <a:avLst/>
            <a:gdLst/>
            <a:ahLst/>
            <a:cxnLst/>
            <a:rect l="l" t="t" r="r" b="b"/>
            <a:pathLst>
              <a:path w="42545" h="33655">
                <a:moveTo>
                  <a:pt x="19021" y="0"/>
                </a:moveTo>
                <a:lnTo>
                  <a:pt x="5512" y="5424"/>
                </a:lnTo>
                <a:lnTo>
                  <a:pt x="0" y="16802"/>
                </a:lnTo>
                <a:lnTo>
                  <a:pt x="1033" y="21969"/>
                </a:lnTo>
                <a:lnTo>
                  <a:pt x="9625" y="30373"/>
                </a:lnTo>
                <a:lnTo>
                  <a:pt x="26113" y="33351"/>
                </a:lnTo>
                <a:lnTo>
                  <a:pt x="37688" y="26806"/>
                </a:lnTo>
                <a:lnTo>
                  <a:pt x="42006" y="13475"/>
                </a:lnTo>
                <a:lnTo>
                  <a:pt x="34347" y="3791"/>
                </a:lnTo>
                <a:lnTo>
                  <a:pt x="1902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11313" y="2136228"/>
            <a:ext cx="42545" cy="33655"/>
          </a:xfrm>
          <a:custGeom>
            <a:avLst/>
            <a:gdLst/>
            <a:ahLst/>
            <a:cxnLst/>
            <a:rect l="l" t="t" r="r" b="b"/>
            <a:pathLst>
              <a:path w="42545" h="33655">
                <a:moveTo>
                  <a:pt x="0" y="16802"/>
                </a:moveTo>
                <a:lnTo>
                  <a:pt x="5512" y="5424"/>
                </a:lnTo>
                <a:lnTo>
                  <a:pt x="19021" y="0"/>
                </a:lnTo>
                <a:lnTo>
                  <a:pt x="34347" y="3791"/>
                </a:lnTo>
                <a:lnTo>
                  <a:pt x="42006" y="13475"/>
                </a:lnTo>
                <a:lnTo>
                  <a:pt x="37688" y="26806"/>
                </a:lnTo>
                <a:lnTo>
                  <a:pt x="26113" y="33351"/>
                </a:lnTo>
                <a:lnTo>
                  <a:pt x="9625" y="30373"/>
                </a:lnTo>
                <a:lnTo>
                  <a:pt x="1033" y="21969"/>
                </a:lnTo>
                <a:lnTo>
                  <a:pt x="0" y="16802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08721" y="2096731"/>
            <a:ext cx="42545" cy="33655"/>
          </a:xfrm>
          <a:custGeom>
            <a:avLst/>
            <a:gdLst/>
            <a:ahLst/>
            <a:cxnLst/>
            <a:rect l="l" t="t" r="r" b="b"/>
            <a:pathLst>
              <a:path w="42545" h="33655">
                <a:moveTo>
                  <a:pt x="19000" y="0"/>
                </a:moveTo>
                <a:lnTo>
                  <a:pt x="5468" y="5424"/>
                </a:lnTo>
                <a:lnTo>
                  <a:pt x="0" y="16802"/>
                </a:lnTo>
                <a:lnTo>
                  <a:pt x="1025" y="21976"/>
                </a:lnTo>
                <a:lnTo>
                  <a:pt x="9577" y="30375"/>
                </a:lnTo>
                <a:lnTo>
                  <a:pt x="26124" y="33349"/>
                </a:lnTo>
                <a:lnTo>
                  <a:pt x="37691" y="26800"/>
                </a:lnTo>
                <a:lnTo>
                  <a:pt x="42002" y="13461"/>
                </a:lnTo>
                <a:lnTo>
                  <a:pt x="34337" y="3787"/>
                </a:lnTo>
                <a:lnTo>
                  <a:pt x="190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08721" y="2096731"/>
            <a:ext cx="42545" cy="33655"/>
          </a:xfrm>
          <a:custGeom>
            <a:avLst/>
            <a:gdLst/>
            <a:ahLst/>
            <a:cxnLst/>
            <a:rect l="l" t="t" r="r" b="b"/>
            <a:pathLst>
              <a:path w="42545" h="33655">
                <a:moveTo>
                  <a:pt x="0" y="16802"/>
                </a:moveTo>
                <a:lnTo>
                  <a:pt x="5468" y="5424"/>
                </a:lnTo>
                <a:lnTo>
                  <a:pt x="19000" y="0"/>
                </a:lnTo>
                <a:lnTo>
                  <a:pt x="34337" y="3787"/>
                </a:lnTo>
                <a:lnTo>
                  <a:pt x="42002" y="13461"/>
                </a:lnTo>
                <a:lnTo>
                  <a:pt x="37691" y="26800"/>
                </a:lnTo>
                <a:lnTo>
                  <a:pt x="26124" y="33349"/>
                </a:lnTo>
                <a:lnTo>
                  <a:pt x="9577" y="30375"/>
                </a:lnTo>
                <a:lnTo>
                  <a:pt x="1025" y="21976"/>
                </a:lnTo>
                <a:lnTo>
                  <a:pt x="0" y="16802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24292" y="2062841"/>
            <a:ext cx="42545" cy="33655"/>
          </a:xfrm>
          <a:custGeom>
            <a:avLst/>
            <a:gdLst/>
            <a:ahLst/>
            <a:cxnLst/>
            <a:rect l="l" t="t" r="r" b="b"/>
            <a:pathLst>
              <a:path w="42545" h="33655">
                <a:moveTo>
                  <a:pt x="18915" y="0"/>
                </a:moveTo>
                <a:lnTo>
                  <a:pt x="5458" y="5533"/>
                </a:lnTo>
                <a:lnTo>
                  <a:pt x="0" y="16910"/>
                </a:lnTo>
                <a:lnTo>
                  <a:pt x="1113" y="22257"/>
                </a:lnTo>
                <a:lnTo>
                  <a:pt x="9805" y="30526"/>
                </a:lnTo>
                <a:lnTo>
                  <a:pt x="26423" y="33421"/>
                </a:lnTo>
                <a:lnTo>
                  <a:pt x="37860" y="26804"/>
                </a:lnTo>
                <a:lnTo>
                  <a:pt x="42075" y="13357"/>
                </a:lnTo>
                <a:lnTo>
                  <a:pt x="34320" y="3759"/>
                </a:lnTo>
                <a:lnTo>
                  <a:pt x="1891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24292" y="2062841"/>
            <a:ext cx="42545" cy="33655"/>
          </a:xfrm>
          <a:custGeom>
            <a:avLst/>
            <a:gdLst/>
            <a:ahLst/>
            <a:cxnLst/>
            <a:rect l="l" t="t" r="r" b="b"/>
            <a:pathLst>
              <a:path w="42545" h="33655">
                <a:moveTo>
                  <a:pt x="0" y="16910"/>
                </a:moveTo>
                <a:lnTo>
                  <a:pt x="5458" y="5533"/>
                </a:lnTo>
                <a:lnTo>
                  <a:pt x="18915" y="0"/>
                </a:lnTo>
                <a:lnTo>
                  <a:pt x="34320" y="3759"/>
                </a:lnTo>
                <a:lnTo>
                  <a:pt x="42075" y="13357"/>
                </a:lnTo>
                <a:lnTo>
                  <a:pt x="37860" y="26804"/>
                </a:lnTo>
                <a:lnTo>
                  <a:pt x="26423" y="33421"/>
                </a:lnTo>
                <a:lnTo>
                  <a:pt x="9805" y="30526"/>
                </a:lnTo>
                <a:lnTo>
                  <a:pt x="1113" y="22257"/>
                </a:lnTo>
                <a:lnTo>
                  <a:pt x="0" y="16910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28940" y="2023715"/>
            <a:ext cx="42545" cy="33655"/>
          </a:xfrm>
          <a:custGeom>
            <a:avLst/>
            <a:gdLst/>
            <a:ahLst/>
            <a:cxnLst/>
            <a:rect l="l" t="t" r="r" b="b"/>
            <a:pathLst>
              <a:path w="42545" h="33655">
                <a:moveTo>
                  <a:pt x="18906" y="0"/>
                </a:moveTo>
                <a:lnTo>
                  <a:pt x="5438" y="5511"/>
                </a:lnTo>
                <a:lnTo>
                  <a:pt x="0" y="16920"/>
                </a:lnTo>
                <a:lnTo>
                  <a:pt x="1011" y="22048"/>
                </a:lnTo>
                <a:lnTo>
                  <a:pt x="9562" y="30402"/>
                </a:lnTo>
                <a:lnTo>
                  <a:pt x="26148" y="33341"/>
                </a:lnTo>
                <a:lnTo>
                  <a:pt x="37692" y="26834"/>
                </a:lnTo>
                <a:lnTo>
                  <a:pt x="41970" y="13448"/>
                </a:lnTo>
                <a:lnTo>
                  <a:pt x="34256" y="3792"/>
                </a:lnTo>
                <a:lnTo>
                  <a:pt x="1890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28940" y="2023715"/>
            <a:ext cx="42545" cy="33655"/>
          </a:xfrm>
          <a:custGeom>
            <a:avLst/>
            <a:gdLst/>
            <a:ahLst/>
            <a:cxnLst/>
            <a:rect l="l" t="t" r="r" b="b"/>
            <a:pathLst>
              <a:path w="42545" h="33655">
                <a:moveTo>
                  <a:pt x="0" y="16920"/>
                </a:moveTo>
                <a:lnTo>
                  <a:pt x="5438" y="5511"/>
                </a:lnTo>
                <a:lnTo>
                  <a:pt x="18906" y="0"/>
                </a:lnTo>
                <a:lnTo>
                  <a:pt x="34256" y="3792"/>
                </a:lnTo>
                <a:lnTo>
                  <a:pt x="41970" y="13448"/>
                </a:lnTo>
                <a:lnTo>
                  <a:pt x="37692" y="26834"/>
                </a:lnTo>
                <a:lnTo>
                  <a:pt x="26148" y="33341"/>
                </a:lnTo>
                <a:lnTo>
                  <a:pt x="9562" y="30402"/>
                </a:lnTo>
                <a:lnTo>
                  <a:pt x="1011" y="22048"/>
                </a:lnTo>
                <a:lnTo>
                  <a:pt x="0" y="16920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50479" y="1988917"/>
            <a:ext cx="42545" cy="33655"/>
          </a:xfrm>
          <a:custGeom>
            <a:avLst/>
            <a:gdLst/>
            <a:ahLst/>
            <a:cxnLst/>
            <a:rect l="l" t="t" r="r" b="b"/>
            <a:pathLst>
              <a:path w="42545" h="33655">
                <a:moveTo>
                  <a:pt x="18928" y="0"/>
                </a:moveTo>
                <a:lnTo>
                  <a:pt x="5482" y="5511"/>
                </a:lnTo>
                <a:lnTo>
                  <a:pt x="0" y="16920"/>
                </a:lnTo>
                <a:lnTo>
                  <a:pt x="1019" y="22041"/>
                </a:lnTo>
                <a:lnTo>
                  <a:pt x="9610" y="30400"/>
                </a:lnTo>
                <a:lnTo>
                  <a:pt x="26137" y="33344"/>
                </a:lnTo>
                <a:lnTo>
                  <a:pt x="37689" y="26841"/>
                </a:lnTo>
                <a:lnTo>
                  <a:pt x="41974" y="13462"/>
                </a:lnTo>
                <a:lnTo>
                  <a:pt x="34267" y="3797"/>
                </a:lnTo>
                <a:lnTo>
                  <a:pt x="1892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50479" y="1988917"/>
            <a:ext cx="42545" cy="33655"/>
          </a:xfrm>
          <a:custGeom>
            <a:avLst/>
            <a:gdLst/>
            <a:ahLst/>
            <a:cxnLst/>
            <a:rect l="l" t="t" r="r" b="b"/>
            <a:pathLst>
              <a:path w="42545" h="33655">
                <a:moveTo>
                  <a:pt x="0" y="16920"/>
                </a:moveTo>
                <a:lnTo>
                  <a:pt x="5482" y="5511"/>
                </a:lnTo>
                <a:lnTo>
                  <a:pt x="18928" y="0"/>
                </a:lnTo>
                <a:lnTo>
                  <a:pt x="34267" y="3797"/>
                </a:lnTo>
                <a:lnTo>
                  <a:pt x="41974" y="13462"/>
                </a:lnTo>
                <a:lnTo>
                  <a:pt x="37689" y="26841"/>
                </a:lnTo>
                <a:lnTo>
                  <a:pt x="26137" y="33344"/>
                </a:lnTo>
                <a:lnTo>
                  <a:pt x="9610" y="30400"/>
                </a:lnTo>
                <a:lnTo>
                  <a:pt x="1019" y="22041"/>
                </a:lnTo>
                <a:lnTo>
                  <a:pt x="0" y="16920"/>
                </a:lnTo>
                <a:close/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44976" y="3572992"/>
            <a:ext cx="936625" cy="2016760"/>
          </a:xfrm>
          <a:custGeom>
            <a:avLst/>
            <a:gdLst/>
            <a:ahLst/>
            <a:cxnLst/>
            <a:rect l="l" t="t" r="r" b="b"/>
            <a:pathLst>
              <a:path w="936625" h="2016760">
                <a:moveTo>
                  <a:pt x="0" y="2016252"/>
                </a:moveTo>
                <a:lnTo>
                  <a:pt x="936104" y="2016252"/>
                </a:lnTo>
                <a:lnTo>
                  <a:pt x="936104" y="0"/>
                </a:lnTo>
                <a:lnTo>
                  <a:pt x="0" y="0"/>
                </a:lnTo>
                <a:lnTo>
                  <a:pt x="0" y="201625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44976" y="3572992"/>
            <a:ext cx="936625" cy="2016760"/>
          </a:xfrm>
          <a:custGeom>
            <a:avLst/>
            <a:gdLst/>
            <a:ahLst/>
            <a:cxnLst/>
            <a:rect l="l" t="t" r="r" b="b"/>
            <a:pathLst>
              <a:path w="936625" h="2016760">
                <a:moveTo>
                  <a:pt x="0" y="2016252"/>
                </a:moveTo>
                <a:lnTo>
                  <a:pt x="936104" y="2016252"/>
                </a:lnTo>
                <a:lnTo>
                  <a:pt x="936104" y="0"/>
                </a:lnTo>
                <a:lnTo>
                  <a:pt x="0" y="0"/>
                </a:lnTo>
                <a:lnTo>
                  <a:pt x="0" y="2016252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08799" y="3165729"/>
            <a:ext cx="377190" cy="421640"/>
          </a:xfrm>
          <a:custGeom>
            <a:avLst/>
            <a:gdLst/>
            <a:ahLst/>
            <a:cxnLst/>
            <a:rect l="l" t="t" r="r" b="b"/>
            <a:pathLst>
              <a:path w="377189" h="421639">
                <a:moveTo>
                  <a:pt x="376941" y="0"/>
                </a:moveTo>
                <a:lnTo>
                  <a:pt x="335822" y="1015"/>
                </a:lnTo>
                <a:lnTo>
                  <a:pt x="295325" y="3327"/>
                </a:lnTo>
                <a:lnTo>
                  <a:pt x="256075" y="8251"/>
                </a:lnTo>
                <a:lnTo>
                  <a:pt x="218695" y="17102"/>
                </a:lnTo>
                <a:lnTo>
                  <a:pt x="172840" y="37281"/>
                </a:lnTo>
                <a:lnTo>
                  <a:pt x="142246" y="60404"/>
                </a:lnTo>
                <a:lnTo>
                  <a:pt x="112969" y="101469"/>
                </a:lnTo>
                <a:lnTo>
                  <a:pt x="95484" y="135850"/>
                </a:lnTo>
                <a:lnTo>
                  <a:pt x="79574" y="173852"/>
                </a:lnTo>
                <a:lnTo>
                  <a:pt x="65196" y="213776"/>
                </a:lnTo>
                <a:lnTo>
                  <a:pt x="52307" y="253923"/>
                </a:lnTo>
                <a:lnTo>
                  <a:pt x="40863" y="292595"/>
                </a:lnTo>
                <a:lnTo>
                  <a:pt x="30820" y="328091"/>
                </a:lnTo>
                <a:lnTo>
                  <a:pt x="26311" y="344118"/>
                </a:lnTo>
                <a:lnTo>
                  <a:pt x="14767" y="382765"/>
                </a:lnTo>
                <a:lnTo>
                  <a:pt x="522" y="420041"/>
                </a:lnTo>
                <a:lnTo>
                  <a:pt x="0" y="421022"/>
                </a:lnTo>
                <a:lnTo>
                  <a:pt x="680" y="418780"/>
                </a:lnTo>
                <a:lnTo>
                  <a:pt x="2338" y="413913"/>
                </a:lnTo>
                <a:lnTo>
                  <a:pt x="4750" y="407019"/>
                </a:lnTo>
                <a:lnTo>
                  <a:pt x="7689" y="398694"/>
                </a:lnTo>
                <a:lnTo>
                  <a:pt x="10930" y="389536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95042" y="3234689"/>
            <a:ext cx="330835" cy="458470"/>
          </a:xfrm>
          <a:custGeom>
            <a:avLst/>
            <a:gdLst/>
            <a:ahLst/>
            <a:cxnLst/>
            <a:rect l="l" t="t" r="r" b="b"/>
            <a:pathLst>
              <a:path w="330835" h="458470">
                <a:moveTo>
                  <a:pt x="330830" y="0"/>
                </a:moveTo>
                <a:lnTo>
                  <a:pt x="290078" y="5314"/>
                </a:lnTo>
                <a:lnTo>
                  <a:pt x="250067" y="11854"/>
                </a:lnTo>
                <a:lnTo>
                  <a:pt x="211557" y="20863"/>
                </a:lnTo>
                <a:lnTo>
                  <a:pt x="175306" y="33584"/>
                </a:lnTo>
                <a:lnTo>
                  <a:pt x="131798" y="58467"/>
                </a:lnTo>
                <a:lnTo>
                  <a:pt x="103770" y="84682"/>
                </a:lnTo>
                <a:lnTo>
                  <a:pt x="78954" y="128543"/>
                </a:lnTo>
                <a:lnTo>
                  <a:pt x="65161" y="164551"/>
                </a:lnTo>
                <a:lnTo>
                  <a:pt x="53311" y="204003"/>
                </a:lnTo>
                <a:lnTo>
                  <a:pt x="43185" y="245213"/>
                </a:lnTo>
                <a:lnTo>
                  <a:pt x="34564" y="286493"/>
                </a:lnTo>
                <a:lnTo>
                  <a:pt x="27229" y="326155"/>
                </a:lnTo>
                <a:lnTo>
                  <a:pt x="20959" y="362511"/>
                </a:lnTo>
                <a:lnTo>
                  <a:pt x="18154" y="378922"/>
                </a:lnTo>
                <a:lnTo>
                  <a:pt x="10737" y="418555"/>
                </a:lnTo>
                <a:lnTo>
                  <a:pt x="425" y="457092"/>
                </a:lnTo>
                <a:lnTo>
                  <a:pt x="0" y="458113"/>
                </a:lnTo>
                <a:lnTo>
                  <a:pt x="439" y="455803"/>
                </a:lnTo>
                <a:lnTo>
                  <a:pt x="1583" y="450781"/>
                </a:lnTo>
                <a:lnTo>
                  <a:pt x="3270" y="443665"/>
                </a:lnTo>
                <a:lnTo>
                  <a:pt x="5339" y="435074"/>
                </a:lnTo>
                <a:lnTo>
                  <a:pt x="7629" y="425626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16832" y="3368675"/>
            <a:ext cx="187325" cy="2088514"/>
          </a:xfrm>
          <a:custGeom>
            <a:avLst/>
            <a:gdLst/>
            <a:ahLst/>
            <a:cxnLst/>
            <a:rect l="l" t="t" r="r" b="b"/>
            <a:pathLst>
              <a:path w="187325" h="2088514">
                <a:moveTo>
                  <a:pt x="0" y="2088261"/>
                </a:moveTo>
                <a:lnTo>
                  <a:pt x="186715" y="2088261"/>
                </a:lnTo>
                <a:lnTo>
                  <a:pt x="186715" y="0"/>
                </a:lnTo>
                <a:lnTo>
                  <a:pt x="0" y="0"/>
                </a:lnTo>
                <a:lnTo>
                  <a:pt x="0" y="2088261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16832" y="3368675"/>
            <a:ext cx="187325" cy="2088514"/>
          </a:xfrm>
          <a:custGeom>
            <a:avLst/>
            <a:gdLst/>
            <a:ahLst/>
            <a:cxnLst/>
            <a:rect l="l" t="t" r="r" b="b"/>
            <a:pathLst>
              <a:path w="187325" h="2088514">
                <a:moveTo>
                  <a:pt x="0" y="2088261"/>
                </a:moveTo>
                <a:lnTo>
                  <a:pt x="186715" y="2088261"/>
                </a:lnTo>
                <a:lnTo>
                  <a:pt x="186715" y="0"/>
                </a:lnTo>
                <a:lnTo>
                  <a:pt x="0" y="0"/>
                </a:lnTo>
                <a:lnTo>
                  <a:pt x="0" y="2088261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51877" y="871855"/>
            <a:ext cx="288290" cy="792480"/>
          </a:xfrm>
          <a:custGeom>
            <a:avLst/>
            <a:gdLst/>
            <a:ahLst/>
            <a:cxnLst/>
            <a:rect l="l" t="t" r="r" b="b"/>
            <a:pathLst>
              <a:path w="288290" h="792480">
                <a:moveTo>
                  <a:pt x="288036" y="648081"/>
                </a:moveTo>
                <a:lnTo>
                  <a:pt x="0" y="648081"/>
                </a:lnTo>
                <a:lnTo>
                  <a:pt x="144018" y="792099"/>
                </a:lnTo>
                <a:lnTo>
                  <a:pt x="288036" y="648081"/>
                </a:lnTo>
                <a:close/>
              </a:path>
              <a:path w="288290" h="792480">
                <a:moveTo>
                  <a:pt x="216026" y="0"/>
                </a:moveTo>
                <a:lnTo>
                  <a:pt x="72008" y="0"/>
                </a:lnTo>
                <a:lnTo>
                  <a:pt x="72008" y="648081"/>
                </a:lnTo>
                <a:lnTo>
                  <a:pt x="216026" y="648081"/>
                </a:lnTo>
                <a:lnTo>
                  <a:pt x="216026" y="0"/>
                </a:lnTo>
                <a:close/>
              </a:path>
            </a:pathLst>
          </a:custGeom>
          <a:solidFill>
            <a:srgbClr val="938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51877" y="871855"/>
            <a:ext cx="288290" cy="792480"/>
          </a:xfrm>
          <a:custGeom>
            <a:avLst/>
            <a:gdLst/>
            <a:ahLst/>
            <a:cxnLst/>
            <a:rect l="l" t="t" r="r" b="b"/>
            <a:pathLst>
              <a:path w="288290" h="792480">
                <a:moveTo>
                  <a:pt x="0" y="648081"/>
                </a:moveTo>
                <a:lnTo>
                  <a:pt x="72008" y="648081"/>
                </a:lnTo>
                <a:lnTo>
                  <a:pt x="72008" y="0"/>
                </a:lnTo>
                <a:lnTo>
                  <a:pt x="216026" y="0"/>
                </a:lnTo>
                <a:lnTo>
                  <a:pt x="216026" y="648081"/>
                </a:lnTo>
                <a:lnTo>
                  <a:pt x="288036" y="648081"/>
                </a:lnTo>
                <a:lnTo>
                  <a:pt x="144018" y="792099"/>
                </a:lnTo>
                <a:lnTo>
                  <a:pt x="0" y="648081"/>
                </a:lnTo>
                <a:close/>
              </a:path>
            </a:pathLst>
          </a:custGeom>
          <a:ln w="25399">
            <a:solidFill>
              <a:srgbClr val="9389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02176" y="2637154"/>
            <a:ext cx="918844" cy="488950"/>
          </a:xfrm>
          <a:custGeom>
            <a:avLst/>
            <a:gdLst/>
            <a:ahLst/>
            <a:cxnLst/>
            <a:rect l="l" t="t" r="r" b="b"/>
            <a:pathLst>
              <a:path w="918845" h="488950">
                <a:moveTo>
                  <a:pt x="493268" y="44323"/>
                </a:moveTo>
                <a:lnTo>
                  <a:pt x="447675" y="46355"/>
                </a:lnTo>
                <a:lnTo>
                  <a:pt x="403351" y="52832"/>
                </a:lnTo>
                <a:lnTo>
                  <a:pt x="360425" y="63627"/>
                </a:lnTo>
                <a:lnTo>
                  <a:pt x="319404" y="78232"/>
                </a:lnTo>
                <a:lnTo>
                  <a:pt x="280415" y="96900"/>
                </a:lnTo>
                <a:lnTo>
                  <a:pt x="243459" y="118999"/>
                </a:lnTo>
                <a:lnTo>
                  <a:pt x="208914" y="144399"/>
                </a:lnTo>
                <a:lnTo>
                  <a:pt x="177037" y="172974"/>
                </a:lnTo>
                <a:lnTo>
                  <a:pt x="148082" y="204470"/>
                </a:lnTo>
                <a:lnTo>
                  <a:pt x="122174" y="238633"/>
                </a:lnTo>
                <a:lnTo>
                  <a:pt x="99568" y="275209"/>
                </a:lnTo>
                <a:lnTo>
                  <a:pt x="80518" y="314198"/>
                </a:lnTo>
                <a:lnTo>
                  <a:pt x="65277" y="355092"/>
                </a:lnTo>
                <a:lnTo>
                  <a:pt x="54101" y="397764"/>
                </a:lnTo>
                <a:lnTo>
                  <a:pt x="46989" y="441960"/>
                </a:lnTo>
                <a:lnTo>
                  <a:pt x="44450" y="488188"/>
                </a:lnTo>
                <a:lnTo>
                  <a:pt x="66675" y="488823"/>
                </a:lnTo>
                <a:lnTo>
                  <a:pt x="67437" y="465328"/>
                </a:lnTo>
                <a:lnTo>
                  <a:pt x="69214" y="443738"/>
                </a:lnTo>
                <a:lnTo>
                  <a:pt x="75946" y="401828"/>
                </a:lnTo>
                <a:lnTo>
                  <a:pt x="86613" y="361315"/>
                </a:lnTo>
                <a:lnTo>
                  <a:pt x="101219" y="322453"/>
                </a:lnTo>
                <a:lnTo>
                  <a:pt x="119252" y="285496"/>
                </a:lnTo>
                <a:lnTo>
                  <a:pt x="140843" y="250825"/>
                </a:lnTo>
                <a:lnTo>
                  <a:pt x="165481" y="218186"/>
                </a:lnTo>
                <a:lnTo>
                  <a:pt x="193039" y="188468"/>
                </a:lnTo>
                <a:lnTo>
                  <a:pt x="223393" y="161290"/>
                </a:lnTo>
                <a:lnTo>
                  <a:pt x="256286" y="137160"/>
                </a:lnTo>
                <a:lnTo>
                  <a:pt x="291338" y="116205"/>
                </a:lnTo>
                <a:lnTo>
                  <a:pt x="328422" y="98552"/>
                </a:lnTo>
                <a:lnTo>
                  <a:pt x="367411" y="84709"/>
                </a:lnTo>
                <a:lnTo>
                  <a:pt x="408177" y="74549"/>
                </a:lnTo>
                <a:lnTo>
                  <a:pt x="450341" y="68453"/>
                </a:lnTo>
                <a:lnTo>
                  <a:pt x="493775" y="66548"/>
                </a:lnTo>
                <a:lnTo>
                  <a:pt x="628767" y="66548"/>
                </a:lnTo>
                <a:lnTo>
                  <a:pt x="610870" y="60960"/>
                </a:lnTo>
                <a:lnTo>
                  <a:pt x="582295" y="53848"/>
                </a:lnTo>
                <a:lnTo>
                  <a:pt x="553085" y="48768"/>
                </a:lnTo>
                <a:lnTo>
                  <a:pt x="523366" y="45593"/>
                </a:lnTo>
                <a:lnTo>
                  <a:pt x="493268" y="44323"/>
                </a:lnTo>
                <a:close/>
              </a:path>
              <a:path w="918845" h="488950">
                <a:moveTo>
                  <a:pt x="492378" y="0"/>
                </a:moveTo>
                <a:lnTo>
                  <a:pt x="442340" y="2286"/>
                </a:lnTo>
                <a:lnTo>
                  <a:pt x="393573" y="9525"/>
                </a:lnTo>
                <a:lnTo>
                  <a:pt x="346456" y="21462"/>
                </a:lnTo>
                <a:lnTo>
                  <a:pt x="301244" y="37719"/>
                </a:lnTo>
                <a:lnTo>
                  <a:pt x="258318" y="58166"/>
                </a:lnTo>
                <a:lnTo>
                  <a:pt x="217804" y="82550"/>
                </a:lnTo>
                <a:lnTo>
                  <a:pt x="179959" y="110617"/>
                </a:lnTo>
                <a:lnTo>
                  <a:pt x="145034" y="142112"/>
                </a:lnTo>
                <a:lnTo>
                  <a:pt x="113157" y="176911"/>
                </a:lnTo>
                <a:lnTo>
                  <a:pt x="84836" y="214503"/>
                </a:lnTo>
                <a:lnTo>
                  <a:pt x="60071" y="254889"/>
                </a:lnTo>
                <a:lnTo>
                  <a:pt x="39370" y="297688"/>
                </a:lnTo>
                <a:lnTo>
                  <a:pt x="22606" y="342646"/>
                </a:lnTo>
                <a:lnTo>
                  <a:pt x="10287" y="389636"/>
                </a:lnTo>
                <a:lnTo>
                  <a:pt x="2794" y="438277"/>
                </a:lnTo>
                <a:lnTo>
                  <a:pt x="0" y="486664"/>
                </a:lnTo>
                <a:lnTo>
                  <a:pt x="22225" y="487425"/>
                </a:lnTo>
                <a:lnTo>
                  <a:pt x="22941" y="465328"/>
                </a:lnTo>
                <a:lnTo>
                  <a:pt x="23048" y="463169"/>
                </a:lnTo>
                <a:lnTo>
                  <a:pt x="27939" y="416814"/>
                </a:lnTo>
                <a:lnTo>
                  <a:pt x="37591" y="371094"/>
                </a:lnTo>
                <a:lnTo>
                  <a:pt x="51435" y="327152"/>
                </a:lnTo>
                <a:lnTo>
                  <a:pt x="69341" y="285242"/>
                </a:lnTo>
                <a:lnTo>
                  <a:pt x="91186" y="245491"/>
                </a:lnTo>
                <a:lnTo>
                  <a:pt x="116712" y="208280"/>
                </a:lnTo>
                <a:lnTo>
                  <a:pt x="145414" y="173736"/>
                </a:lnTo>
                <a:lnTo>
                  <a:pt x="177419" y="142112"/>
                </a:lnTo>
                <a:lnTo>
                  <a:pt x="212216" y="113792"/>
                </a:lnTo>
                <a:lnTo>
                  <a:pt x="249682" y="88773"/>
                </a:lnTo>
                <a:lnTo>
                  <a:pt x="289560" y="67310"/>
                </a:lnTo>
                <a:lnTo>
                  <a:pt x="331724" y="49784"/>
                </a:lnTo>
                <a:lnTo>
                  <a:pt x="375793" y="36322"/>
                </a:lnTo>
                <a:lnTo>
                  <a:pt x="421513" y="27178"/>
                </a:lnTo>
                <a:lnTo>
                  <a:pt x="468757" y="22606"/>
                </a:lnTo>
                <a:lnTo>
                  <a:pt x="492887" y="22225"/>
                </a:lnTo>
                <a:lnTo>
                  <a:pt x="635691" y="22225"/>
                </a:lnTo>
                <a:lnTo>
                  <a:pt x="621538" y="17780"/>
                </a:lnTo>
                <a:lnTo>
                  <a:pt x="589914" y="10033"/>
                </a:lnTo>
                <a:lnTo>
                  <a:pt x="557784" y="4572"/>
                </a:lnTo>
                <a:lnTo>
                  <a:pt x="525145" y="1143"/>
                </a:lnTo>
                <a:lnTo>
                  <a:pt x="492378" y="0"/>
                </a:lnTo>
                <a:close/>
              </a:path>
              <a:path w="918845" h="488950">
                <a:moveTo>
                  <a:pt x="628767" y="66548"/>
                </a:moveTo>
                <a:lnTo>
                  <a:pt x="493775" y="66548"/>
                </a:lnTo>
                <a:lnTo>
                  <a:pt x="522477" y="67818"/>
                </a:lnTo>
                <a:lnTo>
                  <a:pt x="550672" y="70866"/>
                </a:lnTo>
                <a:lnTo>
                  <a:pt x="605536" y="82550"/>
                </a:lnTo>
                <a:lnTo>
                  <a:pt x="658113" y="101092"/>
                </a:lnTo>
                <a:lnTo>
                  <a:pt x="707644" y="126365"/>
                </a:lnTo>
                <a:lnTo>
                  <a:pt x="753237" y="157861"/>
                </a:lnTo>
                <a:lnTo>
                  <a:pt x="794512" y="195072"/>
                </a:lnTo>
                <a:lnTo>
                  <a:pt x="830834" y="237871"/>
                </a:lnTo>
                <a:lnTo>
                  <a:pt x="861695" y="285750"/>
                </a:lnTo>
                <a:lnTo>
                  <a:pt x="880745" y="274320"/>
                </a:lnTo>
                <a:lnTo>
                  <a:pt x="848233" y="224028"/>
                </a:lnTo>
                <a:lnTo>
                  <a:pt x="809878" y="179070"/>
                </a:lnTo>
                <a:lnTo>
                  <a:pt x="766318" y="139827"/>
                </a:lnTo>
                <a:lnTo>
                  <a:pt x="718185" y="106807"/>
                </a:lnTo>
                <a:lnTo>
                  <a:pt x="666114" y="80391"/>
                </a:lnTo>
                <a:lnTo>
                  <a:pt x="638937" y="69723"/>
                </a:lnTo>
                <a:lnTo>
                  <a:pt x="628767" y="66548"/>
                </a:lnTo>
                <a:close/>
              </a:path>
              <a:path w="918845" h="488950">
                <a:moveTo>
                  <a:pt x="635691" y="22225"/>
                </a:moveTo>
                <a:lnTo>
                  <a:pt x="492887" y="22225"/>
                </a:lnTo>
                <a:lnTo>
                  <a:pt x="524256" y="23368"/>
                </a:lnTo>
                <a:lnTo>
                  <a:pt x="555371" y="26670"/>
                </a:lnTo>
                <a:lnTo>
                  <a:pt x="616203" y="39370"/>
                </a:lnTo>
                <a:lnTo>
                  <a:pt x="674115" y="59690"/>
                </a:lnTo>
                <a:lnTo>
                  <a:pt x="728852" y="87375"/>
                </a:lnTo>
                <a:lnTo>
                  <a:pt x="779526" y="121920"/>
                </a:lnTo>
                <a:lnTo>
                  <a:pt x="825246" y="162941"/>
                </a:lnTo>
                <a:lnTo>
                  <a:pt x="865632" y="210185"/>
                </a:lnTo>
                <a:lnTo>
                  <a:pt x="899795" y="262890"/>
                </a:lnTo>
                <a:lnTo>
                  <a:pt x="918845" y="251460"/>
                </a:lnTo>
                <a:lnTo>
                  <a:pt x="883031" y="196342"/>
                </a:lnTo>
                <a:lnTo>
                  <a:pt x="840739" y="146939"/>
                </a:lnTo>
                <a:lnTo>
                  <a:pt x="792607" y="104012"/>
                </a:lnTo>
                <a:lnTo>
                  <a:pt x="739521" y="67818"/>
                </a:lnTo>
                <a:lnTo>
                  <a:pt x="682244" y="38989"/>
                </a:lnTo>
                <a:lnTo>
                  <a:pt x="652272" y="27432"/>
                </a:lnTo>
                <a:lnTo>
                  <a:pt x="635691" y="2222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12635" y="1739519"/>
            <a:ext cx="491490" cy="491490"/>
          </a:xfrm>
          <a:custGeom>
            <a:avLst/>
            <a:gdLst/>
            <a:ahLst/>
            <a:cxnLst/>
            <a:rect l="l" t="t" r="r" b="b"/>
            <a:pathLst>
              <a:path w="491490" h="491489">
                <a:moveTo>
                  <a:pt x="508" y="44450"/>
                </a:moveTo>
                <a:lnTo>
                  <a:pt x="0" y="66675"/>
                </a:lnTo>
                <a:lnTo>
                  <a:pt x="23495" y="67309"/>
                </a:lnTo>
                <a:lnTo>
                  <a:pt x="44958" y="68960"/>
                </a:lnTo>
                <a:lnTo>
                  <a:pt x="86868" y="75437"/>
                </a:lnTo>
                <a:lnTo>
                  <a:pt x="127508" y="85978"/>
                </a:lnTo>
                <a:lnTo>
                  <a:pt x="166497" y="100329"/>
                </a:lnTo>
                <a:lnTo>
                  <a:pt x="203454" y="118236"/>
                </a:lnTo>
                <a:lnTo>
                  <a:pt x="238379" y="139572"/>
                </a:lnTo>
                <a:lnTo>
                  <a:pt x="271018" y="163956"/>
                </a:lnTo>
                <a:lnTo>
                  <a:pt x="300990" y="191388"/>
                </a:lnTo>
                <a:lnTo>
                  <a:pt x="328422" y="221614"/>
                </a:lnTo>
                <a:lnTo>
                  <a:pt x="352679" y="254253"/>
                </a:lnTo>
                <a:lnTo>
                  <a:pt x="373888" y="289305"/>
                </a:lnTo>
                <a:lnTo>
                  <a:pt x="391668" y="326263"/>
                </a:lnTo>
                <a:lnTo>
                  <a:pt x="405765" y="365125"/>
                </a:lnTo>
                <a:lnTo>
                  <a:pt x="416179" y="405764"/>
                </a:lnTo>
                <a:lnTo>
                  <a:pt x="422529" y="448055"/>
                </a:lnTo>
                <a:lnTo>
                  <a:pt x="424688" y="491489"/>
                </a:lnTo>
                <a:lnTo>
                  <a:pt x="446913" y="490854"/>
                </a:lnTo>
                <a:lnTo>
                  <a:pt x="444500" y="445261"/>
                </a:lnTo>
                <a:lnTo>
                  <a:pt x="437769" y="400811"/>
                </a:lnTo>
                <a:lnTo>
                  <a:pt x="426847" y="358139"/>
                </a:lnTo>
                <a:lnTo>
                  <a:pt x="411988" y="317118"/>
                </a:lnTo>
                <a:lnTo>
                  <a:pt x="393192" y="278129"/>
                </a:lnTo>
                <a:lnTo>
                  <a:pt x="370840" y="241426"/>
                </a:lnTo>
                <a:lnTo>
                  <a:pt x="345186" y="207009"/>
                </a:lnTo>
                <a:lnTo>
                  <a:pt x="316357" y="175386"/>
                </a:lnTo>
                <a:lnTo>
                  <a:pt x="284734" y="146557"/>
                </a:lnTo>
                <a:lnTo>
                  <a:pt x="250444" y="120776"/>
                </a:lnTo>
                <a:lnTo>
                  <a:pt x="213614" y="98425"/>
                </a:lnTo>
                <a:lnTo>
                  <a:pt x="174625" y="79628"/>
                </a:lnTo>
                <a:lnTo>
                  <a:pt x="133604" y="64642"/>
                </a:lnTo>
                <a:lnTo>
                  <a:pt x="90932" y="53593"/>
                </a:lnTo>
                <a:lnTo>
                  <a:pt x="46609" y="46862"/>
                </a:lnTo>
                <a:lnTo>
                  <a:pt x="24003" y="45084"/>
                </a:lnTo>
                <a:lnTo>
                  <a:pt x="508" y="44450"/>
                </a:lnTo>
                <a:close/>
              </a:path>
              <a:path w="491490" h="491489">
                <a:moveTo>
                  <a:pt x="1524" y="0"/>
                </a:moveTo>
                <a:lnTo>
                  <a:pt x="1016" y="22225"/>
                </a:lnTo>
                <a:lnTo>
                  <a:pt x="24511" y="22859"/>
                </a:lnTo>
                <a:lnTo>
                  <a:pt x="48387" y="24637"/>
                </a:lnTo>
                <a:lnTo>
                  <a:pt x="94869" y="31750"/>
                </a:lnTo>
                <a:lnTo>
                  <a:pt x="139700" y="43306"/>
                </a:lnTo>
                <a:lnTo>
                  <a:pt x="182753" y="58927"/>
                </a:lnTo>
                <a:lnTo>
                  <a:pt x="223774" y="78612"/>
                </a:lnTo>
                <a:lnTo>
                  <a:pt x="262382" y="102107"/>
                </a:lnTo>
                <a:lnTo>
                  <a:pt x="298450" y="129031"/>
                </a:lnTo>
                <a:lnTo>
                  <a:pt x="331724" y="159257"/>
                </a:lnTo>
                <a:lnTo>
                  <a:pt x="361950" y="192531"/>
                </a:lnTo>
                <a:lnTo>
                  <a:pt x="388874" y="228472"/>
                </a:lnTo>
                <a:lnTo>
                  <a:pt x="412496" y="267080"/>
                </a:lnTo>
                <a:lnTo>
                  <a:pt x="432181" y="307975"/>
                </a:lnTo>
                <a:lnTo>
                  <a:pt x="447929" y="351027"/>
                </a:lnTo>
                <a:lnTo>
                  <a:pt x="459486" y="395858"/>
                </a:lnTo>
                <a:lnTo>
                  <a:pt x="466598" y="442340"/>
                </a:lnTo>
                <a:lnTo>
                  <a:pt x="469011" y="490219"/>
                </a:lnTo>
                <a:lnTo>
                  <a:pt x="491236" y="489584"/>
                </a:lnTo>
                <a:lnTo>
                  <a:pt x="488696" y="439546"/>
                </a:lnTo>
                <a:lnTo>
                  <a:pt x="481075" y="390905"/>
                </a:lnTo>
                <a:lnTo>
                  <a:pt x="469011" y="343915"/>
                </a:lnTo>
                <a:lnTo>
                  <a:pt x="452374" y="298830"/>
                </a:lnTo>
                <a:lnTo>
                  <a:pt x="431673" y="256031"/>
                </a:lnTo>
                <a:lnTo>
                  <a:pt x="407035" y="215518"/>
                </a:lnTo>
                <a:lnTo>
                  <a:pt x="378714" y="177926"/>
                </a:lnTo>
                <a:lnTo>
                  <a:pt x="346964" y="143128"/>
                </a:lnTo>
                <a:lnTo>
                  <a:pt x="312166" y="111505"/>
                </a:lnTo>
                <a:lnTo>
                  <a:pt x="274447" y="83438"/>
                </a:lnTo>
                <a:lnTo>
                  <a:pt x="233934" y="58800"/>
                </a:lnTo>
                <a:lnTo>
                  <a:pt x="190881" y="38226"/>
                </a:lnTo>
                <a:lnTo>
                  <a:pt x="145796" y="21843"/>
                </a:lnTo>
                <a:lnTo>
                  <a:pt x="98806" y="9905"/>
                </a:lnTo>
                <a:lnTo>
                  <a:pt x="50165" y="2539"/>
                </a:lnTo>
                <a:lnTo>
                  <a:pt x="25146" y="634"/>
                </a:lnTo>
                <a:lnTo>
                  <a:pt x="152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23732" y="2564892"/>
            <a:ext cx="233045" cy="792480"/>
          </a:xfrm>
          <a:custGeom>
            <a:avLst/>
            <a:gdLst/>
            <a:ahLst/>
            <a:cxnLst/>
            <a:rect l="l" t="t" r="r" b="b"/>
            <a:pathLst>
              <a:path w="233045" h="792479">
                <a:moveTo>
                  <a:pt x="36272" y="563402"/>
                </a:moveTo>
                <a:lnTo>
                  <a:pt x="24216" y="564656"/>
                </a:lnTo>
                <a:lnTo>
                  <a:pt x="11846" y="570250"/>
                </a:lnTo>
                <a:lnTo>
                  <a:pt x="4010" y="579443"/>
                </a:lnTo>
                <a:lnTo>
                  <a:pt x="0" y="590539"/>
                </a:lnTo>
                <a:lnTo>
                  <a:pt x="96" y="602375"/>
                </a:lnTo>
                <a:lnTo>
                  <a:pt x="4580" y="613791"/>
                </a:lnTo>
                <a:lnTo>
                  <a:pt x="116213" y="792353"/>
                </a:lnTo>
                <a:lnTo>
                  <a:pt x="155515" y="729488"/>
                </a:lnTo>
                <a:lnTo>
                  <a:pt x="82939" y="729488"/>
                </a:lnTo>
                <a:lnTo>
                  <a:pt x="82939" y="613268"/>
                </a:lnTo>
                <a:lnTo>
                  <a:pt x="61095" y="578358"/>
                </a:lnTo>
                <a:lnTo>
                  <a:pt x="56458" y="572480"/>
                </a:lnTo>
                <a:lnTo>
                  <a:pt x="47268" y="566129"/>
                </a:lnTo>
                <a:lnTo>
                  <a:pt x="36272" y="563402"/>
                </a:lnTo>
                <a:close/>
              </a:path>
              <a:path w="233045" h="792479">
                <a:moveTo>
                  <a:pt x="82939" y="613268"/>
                </a:moveTo>
                <a:lnTo>
                  <a:pt x="82939" y="729488"/>
                </a:lnTo>
                <a:lnTo>
                  <a:pt x="105164" y="729488"/>
                </a:lnTo>
                <a:lnTo>
                  <a:pt x="105164" y="711708"/>
                </a:lnTo>
                <a:lnTo>
                  <a:pt x="87892" y="711708"/>
                </a:lnTo>
                <a:lnTo>
                  <a:pt x="105164" y="684104"/>
                </a:lnTo>
                <a:lnTo>
                  <a:pt x="105164" y="648787"/>
                </a:lnTo>
                <a:lnTo>
                  <a:pt x="82939" y="613268"/>
                </a:lnTo>
                <a:close/>
              </a:path>
              <a:path w="233045" h="792479">
                <a:moveTo>
                  <a:pt x="116213" y="666446"/>
                </a:moveTo>
                <a:lnTo>
                  <a:pt x="105164" y="684104"/>
                </a:lnTo>
                <a:lnTo>
                  <a:pt x="105164" y="729488"/>
                </a:lnTo>
                <a:lnTo>
                  <a:pt x="127389" y="729488"/>
                </a:lnTo>
                <a:lnTo>
                  <a:pt x="127389" y="684307"/>
                </a:lnTo>
                <a:lnTo>
                  <a:pt x="116213" y="666446"/>
                </a:lnTo>
                <a:close/>
              </a:path>
              <a:path w="233045" h="792479">
                <a:moveTo>
                  <a:pt x="127389" y="684307"/>
                </a:moveTo>
                <a:lnTo>
                  <a:pt x="127389" y="729488"/>
                </a:lnTo>
                <a:lnTo>
                  <a:pt x="149614" y="729488"/>
                </a:lnTo>
                <a:lnTo>
                  <a:pt x="149614" y="711708"/>
                </a:lnTo>
                <a:lnTo>
                  <a:pt x="144534" y="711708"/>
                </a:lnTo>
                <a:lnTo>
                  <a:pt x="127389" y="684307"/>
                </a:lnTo>
                <a:close/>
              </a:path>
              <a:path w="233045" h="792479">
                <a:moveTo>
                  <a:pt x="201962" y="562807"/>
                </a:moveTo>
                <a:lnTo>
                  <a:pt x="190243" y="564035"/>
                </a:lnTo>
                <a:lnTo>
                  <a:pt x="179648" y="569307"/>
                </a:lnTo>
                <a:lnTo>
                  <a:pt x="171331" y="578358"/>
                </a:lnTo>
                <a:lnTo>
                  <a:pt x="149614" y="613065"/>
                </a:lnTo>
                <a:lnTo>
                  <a:pt x="149614" y="729488"/>
                </a:lnTo>
                <a:lnTo>
                  <a:pt x="155515" y="729488"/>
                </a:lnTo>
                <a:lnTo>
                  <a:pt x="227846" y="613791"/>
                </a:lnTo>
                <a:lnTo>
                  <a:pt x="230975" y="607322"/>
                </a:lnTo>
                <a:lnTo>
                  <a:pt x="232759" y="596169"/>
                </a:lnTo>
                <a:lnTo>
                  <a:pt x="230454" y="584984"/>
                </a:lnTo>
                <a:lnTo>
                  <a:pt x="224079" y="574608"/>
                </a:lnTo>
                <a:lnTo>
                  <a:pt x="213650" y="565888"/>
                </a:lnTo>
                <a:lnTo>
                  <a:pt x="201962" y="562807"/>
                </a:lnTo>
                <a:close/>
              </a:path>
              <a:path w="233045" h="792479">
                <a:moveTo>
                  <a:pt x="105164" y="684104"/>
                </a:moveTo>
                <a:lnTo>
                  <a:pt x="87892" y="711708"/>
                </a:lnTo>
                <a:lnTo>
                  <a:pt x="105164" y="711708"/>
                </a:lnTo>
                <a:lnTo>
                  <a:pt x="105164" y="684104"/>
                </a:lnTo>
                <a:close/>
              </a:path>
              <a:path w="233045" h="792479">
                <a:moveTo>
                  <a:pt x="149614" y="613065"/>
                </a:moveTo>
                <a:lnTo>
                  <a:pt x="127389" y="648584"/>
                </a:lnTo>
                <a:lnTo>
                  <a:pt x="127389" y="684307"/>
                </a:lnTo>
                <a:lnTo>
                  <a:pt x="144534" y="711708"/>
                </a:lnTo>
                <a:lnTo>
                  <a:pt x="149614" y="711708"/>
                </a:lnTo>
                <a:lnTo>
                  <a:pt x="149614" y="613065"/>
                </a:lnTo>
                <a:close/>
              </a:path>
              <a:path w="233045" h="792479">
                <a:moveTo>
                  <a:pt x="127389" y="648584"/>
                </a:moveTo>
                <a:lnTo>
                  <a:pt x="116213" y="666446"/>
                </a:lnTo>
                <a:lnTo>
                  <a:pt x="127389" y="684307"/>
                </a:lnTo>
                <a:lnTo>
                  <a:pt x="127389" y="648584"/>
                </a:lnTo>
                <a:close/>
              </a:path>
              <a:path w="233045" h="792479">
                <a:moveTo>
                  <a:pt x="105164" y="648787"/>
                </a:moveTo>
                <a:lnTo>
                  <a:pt x="105164" y="684104"/>
                </a:lnTo>
                <a:lnTo>
                  <a:pt x="116213" y="666446"/>
                </a:lnTo>
                <a:lnTo>
                  <a:pt x="105164" y="648787"/>
                </a:lnTo>
                <a:close/>
              </a:path>
              <a:path w="233045" h="792479">
                <a:moveTo>
                  <a:pt x="105164" y="0"/>
                </a:moveTo>
                <a:lnTo>
                  <a:pt x="82939" y="0"/>
                </a:lnTo>
                <a:lnTo>
                  <a:pt x="82939" y="613268"/>
                </a:lnTo>
                <a:lnTo>
                  <a:pt x="105164" y="648787"/>
                </a:lnTo>
                <a:lnTo>
                  <a:pt x="105164" y="0"/>
                </a:lnTo>
                <a:close/>
              </a:path>
              <a:path w="233045" h="792479">
                <a:moveTo>
                  <a:pt x="149614" y="0"/>
                </a:moveTo>
                <a:lnTo>
                  <a:pt x="127389" y="0"/>
                </a:lnTo>
                <a:lnTo>
                  <a:pt x="127389" y="648584"/>
                </a:lnTo>
                <a:lnTo>
                  <a:pt x="149614" y="613065"/>
                </a:lnTo>
                <a:lnTo>
                  <a:pt x="14961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96941" y="2818892"/>
            <a:ext cx="131445" cy="154940"/>
          </a:xfrm>
          <a:custGeom>
            <a:avLst/>
            <a:gdLst/>
            <a:ahLst/>
            <a:cxnLst/>
            <a:rect l="l" t="t" r="r" b="b"/>
            <a:pathLst>
              <a:path w="131445" h="154939">
                <a:moveTo>
                  <a:pt x="11481" y="50842"/>
                </a:moveTo>
                <a:lnTo>
                  <a:pt x="1750" y="58063"/>
                </a:lnTo>
                <a:lnTo>
                  <a:pt x="0" y="69741"/>
                </a:lnTo>
                <a:lnTo>
                  <a:pt x="6731" y="79375"/>
                </a:lnTo>
                <a:lnTo>
                  <a:pt x="121793" y="154686"/>
                </a:lnTo>
                <a:lnTo>
                  <a:pt x="123160" y="133604"/>
                </a:lnTo>
                <a:lnTo>
                  <a:pt x="93599" y="133604"/>
                </a:lnTo>
                <a:lnTo>
                  <a:pt x="67310" y="81083"/>
                </a:lnTo>
                <a:lnTo>
                  <a:pt x="22895" y="52099"/>
                </a:lnTo>
                <a:lnTo>
                  <a:pt x="11481" y="50842"/>
                </a:lnTo>
                <a:close/>
              </a:path>
              <a:path w="131445" h="154939">
                <a:moveTo>
                  <a:pt x="67310" y="81083"/>
                </a:moveTo>
                <a:lnTo>
                  <a:pt x="93599" y="133604"/>
                </a:lnTo>
                <a:lnTo>
                  <a:pt x="102997" y="128905"/>
                </a:lnTo>
                <a:lnTo>
                  <a:pt x="101285" y="125475"/>
                </a:lnTo>
                <a:lnTo>
                  <a:pt x="91948" y="125475"/>
                </a:lnTo>
                <a:lnTo>
                  <a:pt x="93019" y="108925"/>
                </a:lnTo>
                <a:lnTo>
                  <a:pt x="84820" y="92509"/>
                </a:lnTo>
                <a:lnTo>
                  <a:pt x="67310" y="81083"/>
                </a:lnTo>
                <a:close/>
              </a:path>
              <a:path w="131445" h="154939">
                <a:moveTo>
                  <a:pt x="108942" y="116934"/>
                </a:moveTo>
                <a:lnTo>
                  <a:pt x="99411" y="121725"/>
                </a:lnTo>
                <a:lnTo>
                  <a:pt x="102997" y="128905"/>
                </a:lnTo>
                <a:lnTo>
                  <a:pt x="93599" y="133604"/>
                </a:lnTo>
                <a:lnTo>
                  <a:pt x="123160" y="133604"/>
                </a:lnTo>
                <a:lnTo>
                  <a:pt x="123777" y="124079"/>
                </a:lnTo>
                <a:lnTo>
                  <a:pt x="112522" y="124079"/>
                </a:lnTo>
                <a:lnTo>
                  <a:pt x="108942" y="116934"/>
                </a:lnTo>
                <a:close/>
              </a:path>
              <a:path w="131445" h="154939">
                <a:moveTo>
                  <a:pt x="93019" y="108925"/>
                </a:moveTo>
                <a:lnTo>
                  <a:pt x="91948" y="125475"/>
                </a:lnTo>
                <a:lnTo>
                  <a:pt x="99411" y="121725"/>
                </a:lnTo>
                <a:lnTo>
                  <a:pt x="93019" y="108925"/>
                </a:lnTo>
                <a:close/>
              </a:path>
              <a:path w="131445" h="154939">
                <a:moveTo>
                  <a:pt x="99411" y="121725"/>
                </a:moveTo>
                <a:lnTo>
                  <a:pt x="91948" y="125475"/>
                </a:lnTo>
                <a:lnTo>
                  <a:pt x="101285" y="125475"/>
                </a:lnTo>
                <a:lnTo>
                  <a:pt x="99411" y="121725"/>
                </a:lnTo>
                <a:close/>
              </a:path>
              <a:path w="131445" h="154939">
                <a:moveTo>
                  <a:pt x="95730" y="66998"/>
                </a:moveTo>
                <a:lnTo>
                  <a:pt x="94380" y="87873"/>
                </a:lnTo>
                <a:lnTo>
                  <a:pt x="102477" y="104032"/>
                </a:lnTo>
                <a:lnTo>
                  <a:pt x="116459" y="113157"/>
                </a:lnTo>
                <a:lnTo>
                  <a:pt x="108942" y="116934"/>
                </a:lnTo>
                <a:lnTo>
                  <a:pt x="112522" y="124079"/>
                </a:lnTo>
                <a:lnTo>
                  <a:pt x="121920" y="119380"/>
                </a:lnTo>
                <a:lnTo>
                  <a:pt x="95730" y="66998"/>
                </a:lnTo>
                <a:close/>
              </a:path>
              <a:path w="131445" h="154939">
                <a:moveTo>
                  <a:pt x="107188" y="0"/>
                </a:moveTo>
                <a:lnTo>
                  <a:pt x="99568" y="6731"/>
                </a:lnTo>
                <a:lnTo>
                  <a:pt x="98921" y="17653"/>
                </a:lnTo>
                <a:lnTo>
                  <a:pt x="95730" y="66998"/>
                </a:lnTo>
                <a:lnTo>
                  <a:pt x="121920" y="119380"/>
                </a:lnTo>
                <a:lnTo>
                  <a:pt x="112522" y="124079"/>
                </a:lnTo>
                <a:lnTo>
                  <a:pt x="123777" y="124079"/>
                </a:lnTo>
                <a:lnTo>
                  <a:pt x="130683" y="17525"/>
                </a:lnTo>
                <a:lnTo>
                  <a:pt x="131318" y="8762"/>
                </a:lnTo>
                <a:lnTo>
                  <a:pt x="124587" y="1143"/>
                </a:lnTo>
                <a:lnTo>
                  <a:pt x="115824" y="635"/>
                </a:lnTo>
                <a:lnTo>
                  <a:pt x="107188" y="0"/>
                </a:lnTo>
                <a:close/>
              </a:path>
              <a:path w="131445" h="154939">
                <a:moveTo>
                  <a:pt x="93705" y="98308"/>
                </a:moveTo>
                <a:lnTo>
                  <a:pt x="93019" y="108925"/>
                </a:lnTo>
                <a:lnTo>
                  <a:pt x="99411" y="121725"/>
                </a:lnTo>
                <a:lnTo>
                  <a:pt x="108942" y="116934"/>
                </a:lnTo>
                <a:lnTo>
                  <a:pt x="102477" y="104032"/>
                </a:lnTo>
                <a:lnTo>
                  <a:pt x="93705" y="98308"/>
                </a:lnTo>
                <a:close/>
              </a:path>
              <a:path w="131445" h="154939">
                <a:moveTo>
                  <a:pt x="102477" y="104032"/>
                </a:moveTo>
                <a:lnTo>
                  <a:pt x="108942" y="116934"/>
                </a:lnTo>
                <a:lnTo>
                  <a:pt x="116459" y="113157"/>
                </a:lnTo>
                <a:lnTo>
                  <a:pt x="102477" y="104032"/>
                </a:lnTo>
                <a:close/>
              </a:path>
              <a:path w="131445" h="154939">
                <a:moveTo>
                  <a:pt x="84820" y="92509"/>
                </a:moveTo>
                <a:lnTo>
                  <a:pt x="93019" y="108925"/>
                </a:lnTo>
                <a:lnTo>
                  <a:pt x="93705" y="98308"/>
                </a:lnTo>
                <a:lnTo>
                  <a:pt x="84820" y="92509"/>
                </a:lnTo>
                <a:close/>
              </a:path>
              <a:path w="131445" h="154939">
                <a:moveTo>
                  <a:pt x="94380" y="87873"/>
                </a:moveTo>
                <a:lnTo>
                  <a:pt x="93705" y="98308"/>
                </a:lnTo>
                <a:lnTo>
                  <a:pt x="102477" y="104032"/>
                </a:lnTo>
                <a:lnTo>
                  <a:pt x="94380" y="87873"/>
                </a:lnTo>
                <a:close/>
              </a:path>
              <a:path w="131445" h="154939">
                <a:moveTo>
                  <a:pt x="45085" y="12954"/>
                </a:moveTo>
                <a:lnTo>
                  <a:pt x="35560" y="17653"/>
                </a:lnTo>
                <a:lnTo>
                  <a:pt x="67310" y="81083"/>
                </a:lnTo>
                <a:lnTo>
                  <a:pt x="84820" y="92509"/>
                </a:lnTo>
                <a:lnTo>
                  <a:pt x="45085" y="12954"/>
                </a:lnTo>
                <a:close/>
              </a:path>
              <a:path w="131445" h="154939">
                <a:moveTo>
                  <a:pt x="64008" y="3556"/>
                </a:moveTo>
                <a:lnTo>
                  <a:pt x="54483" y="8255"/>
                </a:lnTo>
                <a:lnTo>
                  <a:pt x="94380" y="87873"/>
                </a:lnTo>
                <a:lnTo>
                  <a:pt x="95730" y="66998"/>
                </a:lnTo>
                <a:lnTo>
                  <a:pt x="64008" y="3556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72097" y="1702190"/>
            <a:ext cx="288290" cy="141605"/>
          </a:xfrm>
          <a:custGeom>
            <a:avLst/>
            <a:gdLst/>
            <a:ahLst/>
            <a:cxnLst/>
            <a:rect l="l" t="t" r="r" b="b"/>
            <a:pathLst>
              <a:path w="288290" h="141605">
                <a:moveTo>
                  <a:pt x="131483" y="0"/>
                </a:moveTo>
                <a:lnTo>
                  <a:pt x="120002" y="725"/>
                </a:lnTo>
                <a:lnTo>
                  <a:pt x="118744" y="1387"/>
                </a:lnTo>
                <a:lnTo>
                  <a:pt x="0" y="70602"/>
                </a:lnTo>
                <a:lnTo>
                  <a:pt x="118744" y="139944"/>
                </a:lnTo>
                <a:lnTo>
                  <a:pt x="130508" y="141588"/>
                </a:lnTo>
                <a:lnTo>
                  <a:pt x="140130" y="134765"/>
                </a:lnTo>
                <a:lnTo>
                  <a:pt x="142229" y="122831"/>
                </a:lnTo>
                <a:lnTo>
                  <a:pt x="135900" y="113233"/>
                </a:lnTo>
                <a:lnTo>
                  <a:pt x="90123" y="86477"/>
                </a:lnTo>
                <a:lnTo>
                  <a:pt x="31496" y="86477"/>
                </a:lnTo>
                <a:lnTo>
                  <a:pt x="31496" y="75936"/>
                </a:lnTo>
                <a:lnTo>
                  <a:pt x="39497" y="75936"/>
                </a:lnTo>
                <a:lnTo>
                  <a:pt x="39497" y="65395"/>
                </a:lnTo>
                <a:lnTo>
                  <a:pt x="31496" y="65395"/>
                </a:lnTo>
                <a:lnTo>
                  <a:pt x="31496" y="54727"/>
                </a:lnTo>
                <a:lnTo>
                  <a:pt x="90282" y="54727"/>
                </a:lnTo>
                <a:lnTo>
                  <a:pt x="134747" y="28819"/>
                </a:lnTo>
                <a:lnTo>
                  <a:pt x="142033" y="19451"/>
                </a:lnTo>
                <a:lnTo>
                  <a:pt x="140836" y="7770"/>
                </a:lnTo>
                <a:lnTo>
                  <a:pt x="131483" y="0"/>
                </a:lnTo>
                <a:close/>
              </a:path>
              <a:path w="288290" h="141605">
                <a:moveTo>
                  <a:pt x="39497" y="75936"/>
                </a:moveTo>
                <a:lnTo>
                  <a:pt x="31496" y="75936"/>
                </a:lnTo>
                <a:lnTo>
                  <a:pt x="31496" y="86477"/>
                </a:lnTo>
                <a:lnTo>
                  <a:pt x="90123" y="86477"/>
                </a:lnTo>
                <a:lnTo>
                  <a:pt x="86429" y="84318"/>
                </a:lnTo>
                <a:lnTo>
                  <a:pt x="39497" y="84318"/>
                </a:lnTo>
                <a:lnTo>
                  <a:pt x="39497" y="75936"/>
                </a:lnTo>
                <a:close/>
              </a:path>
              <a:path w="288290" h="141605">
                <a:moveTo>
                  <a:pt x="288162" y="75936"/>
                </a:moveTo>
                <a:lnTo>
                  <a:pt x="72089" y="75936"/>
                </a:lnTo>
                <a:lnTo>
                  <a:pt x="90123" y="86477"/>
                </a:lnTo>
                <a:lnTo>
                  <a:pt x="288162" y="86477"/>
                </a:lnTo>
                <a:lnTo>
                  <a:pt x="288162" y="75936"/>
                </a:lnTo>
                <a:close/>
              </a:path>
              <a:path w="288290" h="141605">
                <a:moveTo>
                  <a:pt x="39497" y="56886"/>
                </a:moveTo>
                <a:lnTo>
                  <a:pt x="39497" y="84318"/>
                </a:lnTo>
                <a:lnTo>
                  <a:pt x="63000" y="70624"/>
                </a:lnTo>
                <a:lnTo>
                  <a:pt x="39497" y="56886"/>
                </a:lnTo>
                <a:close/>
              </a:path>
              <a:path w="288290" h="141605">
                <a:moveTo>
                  <a:pt x="63000" y="70624"/>
                </a:moveTo>
                <a:lnTo>
                  <a:pt x="39497" y="84318"/>
                </a:lnTo>
                <a:lnTo>
                  <a:pt x="86429" y="84318"/>
                </a:lnTo>
                <a:lnTo>
                  <a:pt x="63000" y="70624"/>
                </a:lnTo>
                <a:close/>
              </a:path>
              <a:path w="288290" h="141605">
                <a:moveTo>
                  <a:pt x="86577" y="56886"/>
                </a:moveTo>
                <a:lnTo>
                  <a:pt x="39497" y="56886"/>
                </a:lnTo>
                <a:lnTo>
                  <a:pt x="63000" y="70624"/>
                </a:lnTo>
                <a:lnTo>
                  <a:pt x="86577" y="56886"/>
                </a:lnTo>
                <a:close/>
              </a:path>
              <a:path w="288290" h="141605">
                <a:moveTo>
                  <a:pt x="90282" y="54727"/>
                </a:moveTo>
                <a:lnTo>
                  <a:pt x="31496" y="54727"/>
                </a:lnTo>
                <a:lnTo>
                  <a:pt x="31496" y="65395"/>
                </a:lnTo>
                <a:lnTo>
                  <a:pt x="39497" y="65395"/>
                </a:lnTo>
                <a:lnTo>
                  <a:pt x="39497" y="56886"/>
                </a:lnTo>
                <a:lnTo>
                  <a:pt x="86577" y="56886"/>
                </a:lnTo>
                <a:lnTo>
                  <a:pt x="90282" y="54727"/>
                </a:lnTo>
                <a:close/>
              </a:path>
              <a:path w="288290" h="141605">
                <a:moveTo>
                  <a:pt x="288162" y="54727"/>
                </a:moveTo>
                <a:lnTo>
                  <a:pt x="90282" y="54727"/>
                </a:lnTo>
                <a:lnTo>
                  <a:pt x="71973" y="65395"/>
                </a:lnTo>
                <a:lnTo>
                  <a:pt x="288162" y="65395"/>
                </a:lnTo>
                <a:lnTo>
                  <a:pt x="288162" y="54727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37608" y="3140964"/>
            <a:ext cx="0" cy="2232660"/>
          </a:xfrm>
          <a:custGeom>
            <a:avLst/>
            <a:gdLst/>
            <a:ahLst/>
            <a:cxnLst/>
            <a:rect l="l" t="t" r="r" b="b"/>
            <a:pathLst>
              <a:path h="2232660">
                <a:moveTo>
                  <a:pt x="0" y="0"/>
                </a:moveTo>
                <a:lnTo>
                  <a:pt x="0" y="2232279"/>
                </a:lnTo>
              </a:path>
            </a:pathLst>
          </a:custGeom>
          <a:ln w="46988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14748" y="3140964"/>
            <a:ext cx="45720" cy="2232660"/>
          </a:xfrm>
          <a:custGeom>
            <a:avLst/>
            <a:gdLst/>
            <a:ahLst/>
            <a:cxnLst/>
            <a:rect l="l" t="t" r="r" b="b"/>
            <a:pathLst>
              <a:path w="45720" h="2232660">
                <a:moveTo>
                  <a:pt x="0" y="2232279"/>
                </a:moveTo>
                <a:lnTo>
                  <a:pt x="45718" y="2232279"/>
                </a:lnTo>
                <a:lnTo>
                  <a:pt x="45718" y="0"/>
                </a:lnTo>
                <a:lnTo>
                  <a:pt x="0" y="0"/>
                </a:lnTo>
                <a:lnTo>
                  <a:pt x="0" y="223227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002347" y="326390"/>
            <a:ext cx="555625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5" dirty="0">
                <a:latin typeface="Calibri"/>
                <a:cs typeface="Calibri"/>
              </a:rPr>
              <a:t>M</a:t>
            </a:r>
            <a:r>
              <a:rPr sz="3600" b="1" spc="-20" dirty="0">
                <a:latin typeface="Calibri"/>
                <a:cs typeface="Calibri"/>
              </a:rPr>
              <a:t>i</a:t>
            </a:r>
            <a:r>
              <a:rPr sz="3600" b="1" spc="-75" dirty="0">
                <a:latin typeface="Calibri"/>
                <a:cs typeface="Calibri"/>
              </a:rPr>
              <a:t>x</a:t>
            </a:r>
            <a:r>
              <a:rPr sz="3600" b="1" spc="-5" dirty="0">
                <a:latin typeface="Calibri"/>
                <a:cs typeface="Calibri"/>
              </a:rPr>
              <a:t>e</a:t>
            </a:r>
            <a:r>
              <a:rPr sz="3600" b="1" dirty="0">
                <a:latin typeface="Calibri"/>
                <a:cs typeface="Calibri"/>
              </a:rPr>
              <a:t>d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J</a:t>
            </a:r>
            <a:r>
              <a:rPr sz="3600" b="1" spc="-10" dirty="0">
                <a:latin typeface="Calibri"/>
                <a:cs typeface="Calibri"/>
              </a:rPr>
              <a:t>u</a:t>
            </a:r>
            <a:r>
              <a:rPr sz="3600" b="1" dirty="0">
                <a:latin typeface="Calibri"/>
                <a:cs typeface="Calibri"/>
              </a:rPr>
              <a:t>ice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Sampler</a:t>
            </a:r>
            <a:r>
              <a:rPr sz="3600" b="1" spc="-15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/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Cool</a:t>
            </a:r>
            <a:r>
              <a:rPr sz="3600" b="1" spc="-10" dirty="0">
                <a:latin typeface="Calibri"/>
                <a:cs typeface="Calibri"/>
              </a:rPr>
              <a:t>e</a:t>
            </a:r>
            <a:r>
              <a:rPr sz="3600" b="1" dirty="0">
                <a:latin typeface="Calibri"/>
                <a:cs typeface="Calibri"/>
              </a:rPr>
              <a:t>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24276" y="5618479"/>
            <a:ext cx="5492115" cy="1235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15" dirty="0">
                <a:latin typeface="Calibri"/>
                <a:cs typeface="Calibri"/>
              </a:rPr>
              <a:t>end</a:t>
            </a:r>
            <a:r>
              <a:rPr sz="2800" b="1" spc="-3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ng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on </a:t>
            </a:r>
            <a:r>
              <a:rPr sz="2800" b="1" spc="-20" dirty="0">
                <a:latin typeface="Calibri"/>
                <a:cs typeface="Calibri"/>
              </a:rPr>
              <a:t>ca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8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ym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thod</a:t>
            </a:r>
            <a:r>
              <a:rPr sz="2800" b="1" spc="-10" dirty="0">
                <a:latin typeface="Calibri"/>
                <a:cs typeface="Calibri"/>
              </a:rPr>
              <a:t> this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ca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25" dirty="0">
                <a:latin typeface="Calibri"/>
                <a:cs typeface="Calibri"/>
              </a:rPr>
              <a:t>mpor</a:t>
            </a:r>
            <a:r>
              <a:rPr sz="2800" b="1" spc="-20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5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&amp;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 p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ssib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cauti</a:t>
            </a:r>
            <a:r>
              <a:rPr sz="2800" b="1" spc="-30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ns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m</a:t>
            </a:r>
            <a:r>
              <a:rPr sz="2800" b="1" spc="-15" dirty="0">
                <a:latin typeface="Calibri"/>
                <a:cs typeface="Calibri"/>
              </a:rPr>
              <a:t>u</a:t>
            </a:r>
            <a:r>
              <a:rPr sz="2800" b="1" spc="-60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be</a:t>
            </a:r>
            <a:r>
              <a:rPr sz="2800" b="1" spc="-15" dirty="0">
                <a:latin typeface="Calibri"/>
                <a:cs typeface="Calibri"/>
              </a:rPr>
              <a:t> ta</a:t>
            </a:r>
            <a:r>
              <a:rPr sz="2800" b="1" spc="-110" dirty="0">
                <a:latin typeface="Calibri"/>
                <a:cs typeface="Calibri"/>
              </a:rPr>
              <a:t>k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788027" y="2852927"/>
            <a:ext cx="72390" cy="288290"/>
          </a:xfrm>
          <a:custGeom>
            <a:avLst/>
            <a:gdLst/>
            <a:ahLst/>
            <a:cxnLst/>
            <a:rect l="l" t="t" r="r" b="b"/>
            <a:pathLst>
              <a:path w="72389" h="288289">
                <a:moveTo>
                  <a:pt x="0" y="0"/>
                </a:moveTo>
                <a:lnTo>
                  <a:pt x="72009" y="288036"/>
                </a:lnTo>
              </a:path>
            </a:pathLst>
          </a:custGeom>
          <a:ln w="8255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200" y="990600"/>
            <a:ext cx="9022080" cy="0"/>
          </a:xfrm>
          <a:custGeom>
            <a:avLst/>
            <a:gdLst/>
            <a:ahLst/>
            <a:cxnLst/>
            <a:rect l="l" t="t" r="r" b="b"/>
            <a:pathLst>
              <a:path w="9022080">
                <a:moveTo>
                  <a:pt x="0" y="0"/>
                </a:moveTo>
                <a:lnTo>
                  <a:pt x="9021699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786244" y="1081289"/>
            <a:ext cx="936625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938953"/>
                </a:solidFill>
                <a:latin typeface="Arial"/>
                <a:cs typeface="Arial"/>
              </a:rPr>
              <a:t>J</a:t>
            </a:r>
            <a:r>
              <a:rPr sz="2800" b="1" spc="5" dirty="0">
                <a:solidFill>
                  <a:srgbClr val="938953"/>
                </a:solidFill>
                <a:latin typeface="Arial"/>
                <a:cs typeface="Arial"/>
              </a:rPr>
              <a:t>u</a:t>
            </a:r>
            <a:r>
              <a:rPr sz="2800" b="1" dirty="0">
                <a:solidFill>
                  <a:srgbClr val="938953"/>
                </a:solidFill>
                <a:latin typeface="Arial"/>
                <a:cs typeface="Arial"/>
              </a:rPr>
              <a:t>ice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92093" y="1081289"/>
            <a:ext cx="838200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>
                <a:solidFill>
                  <a:srgbClr val="938953"/>
                </a:solidFill>
                <a:latin typeface="Arial"/>
                <a:cs typeface="Arial"/>
              </a:rPr>
              <a:t>F</a:t>
            </a:r>
            <a:r>
              <a:rPr sz="2800" b="1" dirty="0">
                <a:solidFill>
                  <a:srgbClr val="938953"/>
                </a:solidFill>
                <a:latin typeface="Arial"/>
                <a:cs typeface="Arial"/>
              </a:rPr>
              <a:t>l</a:t>
            </a:r>
            <a:r>
              <a:rPr sz="2800" b="1" spc="5" dirty="0">
                <a:solidFill>
                  <a:srgbClr val="938953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rgbClr val="938953"/>
                </a:solidFill>
                <a:latin typeface="Arial"/>
                <a:cs typeface="Arial"/>
              </a:rPr>
              <a:t>w</a:t>
            </a:r>
            <a:endParaRPr sz="2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239000" y="1143000"/>
            <a:ext cx="1080135" cy="2592705"/>
          </a:xfrm>
          <a:custGeom>
            <a:avLst/>
            <a:gdLst/>
            <a:ahLst/>
            <a:cxnLst/>
            <a:rect l="l" t="t" r="r" b="b"/>
            <a:pathLst>
              <a:path w="1080134" h="2592704">
                <a:moveTo>
                  <a:pt x="540003" y="0"/>
                </a:moveTo>
                <a:lnTo>
                  <a:pt x="495720" y="1432"/>
                </a:lnTo>
                <a:lnTo>
                  <a:pt x="452422" y="5654"/>
                </a:lnTo>
                <a:lnTo>
                  <a:pt x="410247" y="12555"/>
                </a:lnTo>
                <a:lnTo>
                  <a:pt x="369336" y="22024"/>
                </a:lnTo>
                <a:lnTo>
                  <a:pt x="329826" y="33950"/>
                </a:lnTo>
                <a:lnTo>
                  <a:pt x="291858" y="48222"/>
                </a:lnTo>
                <a:lnTo>
                  <a:pt x="255570" y="64727"/>
                </a:lnTo>
                <a:lnTo>
                  <a:pt x="221101" y="83356"/>
                </a:lnTo>
                <a:lnTo>
                  <a:pt x="188591" y="103997"/>
                </a:lnTo>
                <a:lnTo>
                  <a:pt x="130001" y="150871"/>
                </a:lnTo>
                <a:lnTo>
                  <a:pt x="80914" y="204459"/>
                </a:lnTo>
                <a:lnTo>
                  <a:pt x="42441" y="263872"/>
                </a:lnTo>
                <a:lnTo>
                  <a:pt x="15696" y="328221"/>
                </a:lnTo>
                <a:lnTo>
                  <a:pt x="1790" y="396616"/>
                </a:lnTo>
                <a:lnTo>
                  <a:pt x="0" y="432053"/>
                </a:lnTo>
                <a:lnTo>
                  <a:pt x="0" y="2160270"/>
                </a:lnTo>
                <a:lnTo>
                  <a:pt x="7068" y="2230355"/>
                </a:lnTo>
                <a:lnTo>
                  <a:pt x="27533" y="2296838"/>
                </a:lnTo>
                <a:lnTo>
                  <a:pt x="60281" y="2358830"/>
                </a:lnTo>
                <a:lnTo>
                  <a:pt x="104200" y="2415442"/>
                </a:lnTo>
                <a:lnTo>
                  <a:pt x="158178" y="2465784"/>
                </a:lnTo>
                <a:lnTo>
                  <a:pt x="221101" y="2508967"/>
                </a:lnTo>
                <a:lnTo>
                  <a:pt x="255570" y="2527596"/>
                </a:lnTo>
                <a:lnTo>
                  <a:pt x="291858" y="2544101"/>
                </a:lnTo>
                <a:lnTo>
                  <a:pt x="329826" y="2558373"/>
                </a:lnTo>
                <a:lnTo>
                  <a:pt x="369336" y="2570299"/>
                </a:lnTo>
                <a:lnTo>
                  <a:pt x="410247" y="2579768"/>
                </a:lnTo>
                <a:lnTo>
                  <a:pt x="452422" y="2586669"/>
                </a:lnTo>
                <a:lnTo>
                  <a:pt x="495720" y="2590891"/>
                </a:lnTo>
                <a:lnTo>
                  <a:pt x="540003" y="2592324"/>
                </a:lnTo>
                <a:lnTo>
                  <a:pt x="584305" y="2590891"/>
                </a:lnTo>
                <a:lnTo>
                  <a:pt x="627620" y="2586669"/>
                </a:lnTo>
                <a:lnTo>
                  <a:pt x="669809" y="2579768"/>
                </a:lnTo>
                <a:lnTo>
                  <a:pt x="710733" y="2570299"/>
                </a:lnTo>
                <a:lnTo>
                  <a:pt x="750254" y="2558373"/>
                </a:lnTo>
                <a:lnTo>
                  <a:pt x="788232" y="2544101"/>
                </a:lnTo>
                <a:lnTo>
                  <a:pt x="824529" y="2527596"/>
                </a:lnTo>
                <a:lnTo>
                  <a:pt x="859005" y="2508967"/>
                </a:lnTo>
                <a:lnTo>
                  <a:pt x="891522" y="2488326"/>
                </a:lnTo>
                <a:lnTo>
                  <a:pt x="950121" y="2441452"/>
                </a:lnTo>
                <a:lnTo>
                  <a:pt x="999214" y="2387864"/>
                </a:lnTo>
                <a:lnTo>
                  <a:pt x="1037691" y="2328451"/>
                </a:lnTo>
                <a:lnTo>
                  <a:pt x="1064438" y="2264102"/>
                </a:lnTo>
                <a:lnTo>
                  <a:pt x="1078344" y="2195707"/>
                </a:lnTo>
                <a:lnTo>
                  <a:pt x="1080134" y="2160270"/>
                </a:lnTo>
                <a:lnTo>
                  <a:pt x="1080134" y="432053"/>
                </a:lnTo>
                <a:lnTo>
                  <a:pt x="1073066" y="361968"/>
                </a:lnTo>
                <a:lnTo>
                  <a:pt x="1052600" y="295485"/>
                </a:lnTo>
                <a:lnTo>
                  <a:pt x="1019849" y="233493"/>
                </a:lnTo>
                <a:lnTo>
                  <a:pt x="975925" y="176881"/>
                </a:lnTo>
                <a:lnTo>
                  <a:pt x="921940" y="126539"/>
                </a:lnTo>
                <a:lnTo>
                  <a:pt x="859005" y="83356"/>
                </a:lnTo>
                <a:lnTo>
                  <a:pt x="824529" y="64727"/>
                </a:lnTo>
                <a:lnTo>
                  <a:pt x="788232" y="48222"/>
                </a:lnTo>
                <a:lnTo>
                  <a:pt x="750254" y="33950"/>
                </a:lnTo>
                <a:lnTo>
                  <a:pt x="710733" y="22024"/>
                </a:lnTo>
                <a:lnTo>
                  <a:pt x="669809" y="12555"/>
                </a:lnTo>
                <a:lnTo>
                  <a:pt x="627620" y="5654"/>
                </a:lnTo>
                <a:lnTo>
                  <a:pt x="584305" y="1432"/>
                </a:lnTo>
                <a:lnTo>
                  <a:pt x="540003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39000" y="1575053"/>
            <a:ext cx="1080135" cy="432434"/>
          </a:xfrm>
          <a:custGeom>
            <a:avLst/>
            <a:gdLst/>
            <a:ahLst/>
            <a:cxnLst/>
            <a:rect l="l" t="t" r="r" b="b"/>
            <a:pathLst>
              <a:path w="1080134" h="432435">
                <a:moveTo>
                  <a:pt x="1080134" y="0"/>
                </a:moveTo>
                <a:lnTo>
                  <a:pt x="1073066" y="70085"/>
                </a:lnTo>
                <a:lnTo>
                  <a:pt x="1052600" y="136568"/>
                </a:lnTo>
                <a:lnTo>
                  <a:pt x="1019849" y="198560"/>
                </a:lnTo>
                <a:lnTo>
                  <a:pt x="975925" y="255172"/>
                </a:lnTo>
                <a:lnTo>
                  <a:pt x="921940" y="305514"/>
                </a:lnTo>
                <a:lnTo>
                  <a:pt x="859005" y="348697"/>
                </a:lnTo>
                <a:lnTo>
                  <a:pt x="824529" y="367326"/>
                </a:lnTo>
                <a:lnTo>
                  <a:pt x="788232" y="383831"/>
                </a:lnTo>
                <a:lnTo>
                  <a:pt x="750254" y="398103"/>
                </a:lnTo>
                <a:lnTo>
                  <a:pt x="710733" y="410029"/>
                </a:lnTo>
                <a:lnTo>
                  <a:pt x="669809" y="419498"/>
                </a:lnTo>
                <a:lnTo>
                  <a:pt x="627620" y="426399"/>
                </a:lnTo>
                <a:lnTo>
                  <a:pt x="584305" y="430621"/>
                </a:lnTo>
                <a:lnTo>
                  <a:pt x="540003" y="432054"/>
                </a:lnTo>
                <a:lnTo>
                  <a:pt x="495720" y="430621"/>
                </a:lnTo>
                <a:lnTo>
                  <a:pt x="452422" y="426399"/>
                </a:lnTo>
                <a:lnTo>
                  <a:pt x="410247" y="419498"/>
                </a:lnTo>
                <a:lnTo>
                  <a:pt x="369336" y="410029"/>
                </a:lnTo>
                <a:lnTo>
                  <a:pt x="329826" y="398103"/>
                </a:lnTo>
                <a:lnTo>
                  <a:pt x="291858" y="383831"/>
                </a:lnTo>
                <a:lnTo>
                  <a:pt x="255570" y="367326"/>
                </a:lnTo>
                <a:lnTo>
                  <a:pt x="221101" y="348697"/>
                </a:lnTo>
                <a:lnTo>
                  <a:pt x="188591" y="328056"/>
                </a:lnTo>
                <a:lnTo>
                  <a:pt x="130001" y="281182"/>
                </a:lnTo>
                <a:lnTo>
                  <a:pt x="80914" y="227594"/>
                </a:lnTo>
                <a:lnTo>
                  <a:pt x="42441" y="168181"/>
                </a:lnTo>
                <a:lnTo>
                  <a:pt x="15696" y="103832"/>
                </a:lnTo>
                <a:lnTo>
                  <a:pt x="1790" y="35437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39000" y="1143000"/>
            <a:ext cx="1080135" cy="2592705"/>
          </a:xfrm>
          <a:custGeom>
            <a:avLst/>
            <a:gdLst/>
            <a:ahLst/>
            <a:cxnLst/>
            <a:rect l="l" t="t" r="r" b="b"/>
            <a:pathLst>
              <a:path w="1080134" h="2592704">
                <a:moveTo>
                  <a:pt x="0" y="2160270"/>
                </a:moveTo>
                <a:lnTo>
                  <a:pt x="0" y="432053"/>
                </a:lnTo>
                <a:lnTo>
                  <a:pt x="1790" y="396616"/>
                </a:lnTo>
                <a:lnTo>
                  <a:pt x="15696" y="328221"/>
                </a:lnTo>
                <a:lnTo>
                  <a:pt x="42441" y="263872"/>
                </a:lnTo>
                <a:lnTo>
                  <a:pt x="80914" y="204459"/>
                </a:lnTo>
                <a:lnTo>
                  <a:pt x="130001" y="150871"/>
                </a:lnTo>
                <a:lnTo>
                  <a:pt x="188591" y="103997"/>
                </a:lnTo>
                <a:lnTo>
                  <a:pt x="221101" y="83356"/>
                </a:lnTo>
                <a:lnTo>
                  <a:pt x="255570" y="64727"/>
                </a:lnTo>
                <a:lnTo>
                  <a:pt x="291858" y="48222"/>
                </a:lnTo>
                <a:lnTo>
                  <a:pt x="329826" y="33950"/>
                </a:lnTo>
                <a:lnTo>
                  <a:pt x="369336" y="22024"/>
                </a:lnTo>
                <a:lnTo>
                  <a:pt x="410247" y="12555"/>
                </a:lnTo>
                <a:lnTo>
                  <a:pt x="452422" y="5654"/>
                </a:lnTo>
                <a:lnTo>
                  <a:pt x="495720" y="1432"/>
                </a:lnTo>
                <a:lnTo>
                  <a:pt x="540003" y="0"/>
                </a:lnTo>
                <a:lnTo>
                  <a:pt x="584305" y="1432"/>
                </a:lnTo>
                <a:lnTo>
                  <a:pt x="627620" y="5654"/>
                </a:lnTo>
                <a:lnTo>
                  <a:pt x="669809" y="12555"/>
                </a:lnTo>
                <a:lnTo>
                  <a:pt x="710733" y="22024"/>
                </a:lnTo>
                <a:lnTo>
                  <a:pt x="750254" y="33950"/>
                </a:lnTo>
                <a:lnTo>
                  <a:pt x="788232" y="48222"/>
                </a:lnTo>
                <a:lnTo>
                  <a:pt x="824529" y="64727"/>
                </a:lnTo>
                <a:lnTo>
                  <a:pt x="859005" y="83356"/>
                </a:lnTo>
                <a:lnTo>
                  <a:pt x="891522" y="103997"/>
                </a:lnTo>
                <a:lnTo>
                  <a:pt x="950121" y="150871"/>
                </a:lnTo>
                <a:lnTo>
                  <a:pt x="999214" y="204459"/>
                </a:lnTo>
                <a:lnTo>
                  <a:pt x="1037691" y="263872"/>
                </a:lnTo>
                <a:lnTo>
                  <a:pt x="1064438" y="328221"/>
                </a:lnTo>
                <a:lnTo>
                  <a:pt x="1078344" y="396616"/>
                </a:lnTo>
                <a:lnTo>
                  <a:pt x="1080134" y="432053"/>
                </a:lnTo>
                <a:lnTo>
                  <a:pt x="1080134" y="2160270"/>
                </a:lnTo>
                <a:lnTo>
                  <a:pt x="1073066" y="2230355"/>
                </a:lnTo>
                <a:lnTo>
                  <a:pt x="1052600" y="2296838"/>
                </a:lnTo>
                <a:lnTo>
                  <a:pt x="1019849" y="2358830"/>
                </a:lnTo>
                <a:lnTo>
                  <a:pt x="975925" y="2415442"/>
                </a:lnTo>
                <a:lnTo>
                  <a:pt x="921940" y="2465784"/>
                </a:lnTo>
                <a:lnTo>
                  <a:pt x="859005" y="2508967"/>
                </a:lnTo>
                <a:lnTo>
                  <a:pt x="824529" y="2527596"/>
                </a:lnTo>
                <a:lnTo>
                  <a:pt x="788232" y="2544101"/>
                </a:lnTo>
                <a:lnTo>
                  <a:pt x="750254" y="2558373"/>
                </a:lnTo>
                <a:lnTo>
                  <a:pt x="710733" y="2570299"/>
                </a:lnTo>
                <a:lnTo>
                  <a:pt x="669809" y="2579768"/>
                </a:lnTo>
                <a:lnTo>
                  <a:pt x="627620" y="2586669"/>
                </a:lnTo>
                <a:lnTo>
                  <a:pt x="584305" y="2590891"/>
                </a:lnTo>
                <a:lnTo>
                  <a:pt x="540003" y="2592324"/>
                </a:lnTo>
                <a:lnTo>
                  <a:pt x="495720" y="2590891"/>
                </a:lnTo>
                <a:lnTo>
                  <a:pt x="452422" y="2586669"/>
                </a:lnTo>
                <a:lnTo>
                  <a:pt x="410247" y="2579768"/>
                </a:lnTo>
                <a:lnTo>
                  <a:pt x="369336" y="2570299"/>
                </a:lnTo>
                <a:lnTo>
                  <a:pt x="329826" y="2558373"/>
                </a:lnTo>
                <a:lnTo>
                  <a:pt x="291858" y="2544101"/>
                </a:lnTo>
                <a:lnTo>
                  <a:pt x="255570" y="2527596"/>
                </a:lnTo>
                <a:lnTo>
                  <a:pt x="221101" y="2508967"/>
                </a:lnTo>
                <a:lnTo>
                  <a:pt x="188591" y="2488326"/>
                </a:lnTo>
                <a:lnTo>
                  <a:pt x="130001" y="2441452"/>
                </a:lnTo>
                <a:lnTo>
                  <a:pt x="80914" y="2387864"/>
                </a:lnTo>
                <a:lnTo>
                  <a:pt x="42441" y="2328451"/>
                </a:lnTo>
                <a:lnTo>
                  <a:pt x="15696" y="2264102"/>
                </a:lnTo>
                <a:lnTo>
                  <a:pt x="1790" y="2195707"/>
                </a:lnTo>
                <a:lnTo>
                  <a:pt x="0" y="216027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8849359" y="81534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37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0075" y="416702"/>
            <a:ext cx="4568825" cy="782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24000" algn="l"/>
                <a:tab pos="3048000" algn="l"/>
                <a:tab pos="3355975" algn="l"/>
                <a:tab pos="4090035" algn="l"/>
              </a:tabLst>
            </a:pP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5" dirty="0">
                <a:latin typeface="Calibri"/>
                <a:cs typeface="Calibri"/>
              </a:rPr>
              <a:t>mp</a:t>
            </a:r>
            <a:r>
              <a:rPr sz="2800" b="1" spc="-15" dirty="0">
                <a:latin typeface="Calibri"/>
                <a:cs typeface="Calibri"/>
              </a:rPr>
              <a:t>l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ng	</a:t>
            </a:r>
            <a:r>
              <a:rPr sz="2800" b="1" spc="-10" dirty="0">
                <a:latin typeface="Calibri"/>
                <a:cs typeface="Calibri"/>
              </a:rPr>
              <a:t>M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as</a:t>
            </a:r>
            <a:r>
              <a:rPr sz="2800" b="1" spc="15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s	/	Run	</a:t>
            </a:r>
            <a:r>
              <a:rPr sz="2800" b="1" spc="-5" dirty="0">
                <a:latin typeface="Calibri"/>
                <a:cs typeface="Calibri"/>
              </a:rPr>
              <a:t>Off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om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li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2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li</a:t>
            </a:r>
            <a:r>
              <a:rPr sz="2800" b="1" dirty="0">
                <a:latin typeface="Calibri"/>
                <a:cs typeface="Calibri"/>
              </a:rPr>
              <a:t>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0075" y="1453514"/>
            <a:ext cx="4566920" cy="4986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800" b="1" spc="-30" dirty="0">
                <a:latin typeface="Calibri"/>
                <a:cs typeface="Calibri"/>
              </a:rPr>
              <a:t>B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ause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28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29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li</a:t>
            </a:r>
            <a:r>
              <a:rPr sz="2800" b="1" dirty="0">
                <a:latin typeface="Calibri"/>
                <a:cs typeface="Calibri"/>
              </a:rPr>
              <a:t>ne </a:t>
            </a:r>
            <a:r>
              <a:rPr sz="2800" b="1" spc="28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co</a:t>
            </a:r>
            <a:r>
              <a:rPr sz="2800" b="1" spc="-30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30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&amp;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300" dirty="0">
                <a:latin typeface="Calibri"/>
                <a:cs typeface="Calibri"/>
              </a:rPr>
              <a:t> </a:t>
            </a:r>
            <a:r>
              <a:rPr sz="2800" b="1" spc="-40" dirty="0">
                <a:latin typeface="Calibri"/>
                <a:cs typeface="Calibri"/>
              </a:rPr>
              <a:t>at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tim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2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ch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85" dirty="0">
                <a:latin typeface="Calibri"/>
                <a:cs typeface="Calibri"/>
              </a:rPr>
              <a:t>k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28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wh</a:t>
            </a:r>
            <a:r>
              <a:rPr sz="2800" b="1" spc="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2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2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samp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e </a:t>
            </a:r>
            <a:r>
              <a:rPr sz="2800" b="1" spc="-50" dirty="0">
                <a:latin typeface="Calibri"/>
                <a:cs typeface="Calibri"/>
              </a:rPr>
              <a:t>v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5" dirty="0">
                <a:latin typeface="Calibri"/>
                <a:cs typeface="Calibri"/>
              </a:rPr>
              <a:t>v</a:t>
            </a:r>
            <a:r>
              <a:rPr sz="2800" b="1" dirty="0">
                <a:latin typeface="Calibri"/>
                <a:cs typeface="Calibri"/>
              </a:rPr>
              <a:t>e </a:t>
            </a:r>
            <a:r>
              <a:rPr sz="2800" b="1" spc="20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2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50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l</a:t>
            </a:r>
            <a:r>
              <a:rPr sz="2800" b="1" spc="5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21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2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v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 </a:t>
            </a:r>
            <a:r>
              <a:rPr sz="2800" b="1" dirty="0">
                <a:latin typeface="Calibri"/>
                <a:cs typeface="Calibri"/>
              </a:rPr>
              <a:t>samp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19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35" dirty="0">
                <a:latin typeface="Calibri"/>
                <a:cs typeface="Calibri"/>
              </a:rPr>
              <a:t>n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r</a:t>
            </a:r>
            <a:r>
              <a:rPr sz="2800" b="1" spc="229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35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rf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wi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40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, </a:t>
            </a:r>
            <a:r>
              <a:rPr sz="2800" b="1" spc="-20" dirty="0">
                <a:latin typeface="Calibri"/>
                <a:cs typeface="Calibri"/>
              </a:rPr>
              <a:t>pu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4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0" dirty="0">
                <a:latin typeface="Calibri"/>
                <a:cs typeface="Calibri"/>
              </a:rPr>
              <a:t> </a:t>
            </a:r>
            <a:r>
              <a:rPr sz="2800" b="1" spc="-40" dirty="0">
                <a:latin typeface="Calibri"/>
                <a:cs typeface="Calibri"/>
              </a:rPr>
              <a:t>b</a:t>
            </a:r>
            <a:r>
              <a:rPr sz="2800" b="1" spc="-5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-</a:t>
            </a:r>
            <a:r>
              <a:rPr sz="2800" b="1" spc="-15" dirty="0">
                <a:latin typeface="Calibri"/>
                <a:cs typeface="Calibri"/>
              </a:rPr>
              <a:t>pass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li</a:t>
            </a:r>
            <a:r>
              <a:rPr sz="2800" b="1" dirty="0">
                <a:latin typeface="Calibri"/>
                <a:cs typeface="Calibri"/>
              </a:rPr>
              <a:t>ne </a:t>
            </a:r>
            <a:r>
              <a:rPr sz="2800" b="1" spc="-15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an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r</a:t>
            </a:r>
            <a:r>
              <a:rPr sz="2800" b="1" spc="20" dirty="0">
                <a:latin typeface="Calibri"/>
                <a:cs typeface="Calibri"/>
              </a:rPr>
              <a:t>u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this   </a:t>
            </a:r>
            <a:r>
              <a:rPr sz="2800" b="1" spc="-20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</a:t>
            </a:r>
            <a:r>
              <a:rPr sz="2800" b="1" dirty="0">
                <a:latin typeface="Calibri"/>
                <a:cs typeface="Calibri"/>
              </a:rPr>
              <a:t>d   </a:t>
            </a:r>
            <a:r>
              <a:rPr sz="2800" b="1" spc="-19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ap   </a:t>
            </a:r>
            <a:r>
              <a:rPr sz="2800" b="1" spc="-1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f   </a:t>
            </a:r>
            <a:r>
              <a:rPr sz="2800" b="1" spc="-2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this   </a:t>
            </a:r>
            <a:r>
              <a:rPr sz="2800" b="1" spc="-1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h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10" dirty="0">
                <a:latin typeface="Calibri"/>
                <a:cs typeface="Calibri"/>
              </a:rPr>
              <a:t>t 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u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ting</a:t>
            </a:r>
            <a:r>
              <a:rPr sz="2800" b="1" spc="80" dirty="0">
                <a:latin typeface="Calibri"/>
                <a:cs typeface="Calibri"/>
              </a:rPr>
              <a:t> </a:t>
            </a:r>
            <a:r>
              <a:rPr sz="2800" b="1" spc="-5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tr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am</a:t>
            </a:r>
            <a:r>
              <a:rPr sz="2800" b="1" spc="9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th</a:t>
            </a:r>
            <a:r>
              <a:rPr sz="2800" b="1" spc="9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8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short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5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tub</a:t>
            </a:r>
            <a:r>
              <a:rPr sz="2800" b="1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200"/>
              </a:spcBef>
            </a:pPr>
            <a:r>
              <a:rPr sz="2800" b="1" spc="-155" dirty="0">
                <a:latin typeface="Calibri"/>
                <a:cs typeface="Calibri"/>
              </a:rPr>
              <a:t>V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spc="-10" dirty="0">
                <a:latin typeface="Calibri"/>
                <a:cs typeface="Calibri"/>
              </a:rPr>
              <a:t>u</a:t>
            </a:r>
            <a:r>
              <a:rPr sz="2800" b="1" spc="-20" dirty="0">
                <a:latin typeface="Calibri"/>
                <a:cs typeface="Calibri"/>
              </a:rPr>
              <a:t>ll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p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200"/>
              </a:spcBef>
            </a:pPr>
            <a:r>
              <a:rPr sz="2800" b="1" spc="-160" dirty="0">
                <a:latin typeface="Calibri"/>
                <a:cs typeface="Calibri"/>
              </a:rPr>
              <a:t>V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215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800" b="1" spc="1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40" dirty="0">
                <a:latin typeface="Calibri"/>
                <a:cs typeface="Calibri"/>
              </a:rPr>
              <a:t>t</a:t>
            </a:r>
            <a:r>
              <a:rPr sz="2800" b="1" spc="15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2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20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2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</a:t>
            </a:r>
            <a:r>
              <a:rPr sz="2800" b="1" spc="-15" dirty="0">
                <a:latin typeface="Calibri"/>
                <a:cs typeface="Calibri"/>
              </a:rPr>
              <a:t>u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65" dirty="0">
                <a:latin typeface="Calibri"/>
                <a:cs typeface="Calibri"/>
              </a:rPr>
              <a:t>k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775" b="1" spc="-7" baseline="25525" dirty="0">
                <a:latin typeface="Calibri"/>
                <a:cs typeface="Calibri"/>
              </a:rPr>
              <a:t>3</a:t>
            </a:r>
            <a:r>
              <a:rPr sz="2800" b="1" spc="-20" dirty="0">
                <a:latin typeface="Calibri"/>
                <a:cs typeface="Calibri"/>
              </a:rPr>
              <a:t>/</a:t>
            </a:r>
            <a:r>
              <a:rPr sz="2775" b="1" baseline="-21021" dirty="0">
                <a:latin typeface="Calibri"/>
                <a:cs typeface="Calibri"/>
              </a:rPr>
              <a:t>4 </a:t>
            </a:r>
            <a:r>
              <a:rPr sz="2775" b="1" spc="-270" baseline="-2102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50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sampl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rio</a:t>
            </a:r>
            <a:r>
              <a:rPr sz="2800" b="1" spc="-15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81351" y="4379134"/>
            <a:ext cx="20891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79395" y="1198800"/>
            <a:ext cx="20891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95726" y="5343445"/>
            <a:ext cx="20891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6300" y="1702990"/>
            <a:ext cx="20891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31326" y="118998"/>
            <a:ext cx="21844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38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09600"/>
            <a:ext cx="5799709" cy="4349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1359" y="5206365"/>
            <a:ext cx="7701915" cy="808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0" marR="5080" indent="-50800">
              <a:lnSpc>
                <a:spcPct val="100000"/>
              </a:lnSpc>
            </a:pPr>
            <a:r>
              <a:rPr sz="2800" b="1" spc="-60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yrup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sampl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240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.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Adju</a:t>
            </a:r>
            <a:r>
              <a:rPr sz="2800" b="1" spc="-55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sampl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r</a:t>
            </a:r>
            <a:r>
              <a:rPr sz="2800" b="1" spc="-40" dirty="0">
                <a:latin typeface="Calibri"/>
                <a:cs typeface="Calibri"/>
              </a:rPr>
              <a:t>at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g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sample buc</a:t>
            </a:r>
            <a:r>
              <a:rPr sz="2800" b="1" spc="-100" dirty="0">
                <a:latin typeface="Calibri"/>
                <a:cs typeface="Calibri"/>
              </a:rPr>
              <a:t>k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ab</a:t>
            </a:r>
            <a:r>
              <a:rPr sz="2800" b="1" spc="-30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ut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¾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fu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nd</a:t>
            </a:r>
            <a:r>
              <a:rPr sz="2800" b="1" dirty="0">
                <a:latin typeface="Calibri"/>
                <a:cs typeface="Calibri"/>
              </a:rPr>
              <a:t> of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sampl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peri</a:t>
            </a:r>
            <a:r>
              <a:rPr sz="2800" b="1" spc="-35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49359" y="90423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39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8535" y="2228357"/>
            <a:ext cx="7153909" cy="294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100"/>
              </a:lnSpc>
              <a:tabLst>
                <a:tab pos="1861185" algn="l"/>
              </a:tabLst>
            </a:pPr>
            <a:r>
              <a:rPr sz="2800" b="1" spc="-10" dirty="0">
                <a:latin typeface="Calibri"/>
                <a:cs typeface="Calibri"/>
              </a:rPr>
              <a:t>B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55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x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ng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on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se,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ssa</a:t>
            </a:r>
            <a:r>
              <a:rPr sz="2800" b="1" spc="20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y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o u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40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d	some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5" dirty="0">
                <a:latin typeface="Calibri"/>
                <a:cs typeface="Calibri"/>
              </a:rPr>
              <a:t> f</a:t>
            </a:r>
            <a:r>
              <a:rPr sz="2800" b="1" spc="-15" dirty="0">
                <a:latin typeface="Calibri"/>
                <a:cs typeface="Calibri"/>
              </a:rPr>
              <a:t>u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dirty="0">
                <a:latin typeface="Calibri"/>
                <a:cs typeface="Calibri"/>
              </a:rPr>
              <a:t>am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25" dirty="0">
                <a:latin typeface="Calibri"/>
                <a:cs typeface="Calibri"/>
              </a:rPr>
              <a:t>nt</a:t>
            </a:r>
            <a:r>
              <a:rPr sz="2800" b="1" spc="-15" dirty="0">
                <a:latin typeface="Calibri"/>
                <a:cs typeface="Calibri"/>
              </a:rPr>
              <a:t>al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spc="-55" dirty="0">
                <a:latin typeface="Calibri"/>
                <a:cs typeface="Calibri"/>
              </a:rPr>
              <a:t>f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cts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 the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ocess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h</a:t>
            </a:r>
            <a:r>
              <a:rPr sz="2800" b="1" spc="-45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f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45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rlo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105" dirty="0">
                <a:latin typeface="Calibri"/>
                <a:cs typeface="Calibri"/>
              </a:rPr>
              <a:t>k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d,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su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su</a:t>
            </a:r>
            <a:r>
              <a:rPr sz="2800" b="1" spc="5" dirty="0">
                <a:latin typeface="Calibri"/>
                <a:cs typeface="Calibri"/>
              </a:rPr>
              <a:t>c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ose de</a:t>
            </a:r>
            <a:r>
              <a:rPr sz="2800" b="1" spc="-60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uc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,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he</a:t>
            </a:r>
            <a:r>
              <a:rPr sz="2800" b="1" spc="-30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ce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oss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and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wh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h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an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45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act</a:t>
            </a:r>
            <a:r>
              <a:rPr sz="2800" b="1" spc="-20" dirty="0">
                <a:latin typeface="Calibri"/>
                <a:cs typeface="Calibri"/>
              </a:rPr>
              <a:t>o</a:t>
            </a:r>
            <a:r>
              <a:rPr sz="2800" b="1" spc="20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y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su</a:t>
            </a:r>
            <a:r>
              <a:rPr sz="2800" b="1" spc="-30" dirty="0">
                <a:latin typeface="Calibri"/>
                <a:cs typeface="Calibri"/>
              </a:rPr>
              <a:t>b</a:t>
            </a:r>
            <a:r>
              <a:rPr sz="2800" b="1" spc="-40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30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tial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amou</a:t>
            </a:r>
            <a:r>
              <a:rPr sz="2800" b="1" spc="-35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re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u</a:t>
            </a:r>
            <a:r>
              <a:rPr sz="2800" b="1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00" y="990600"/>
            <a:ext cx="9022080" cy="0"/>
          </a:xfrm>
          <a:custGeom>
            <a:avLst/>
            <a:gdLst/>
            <a:ahLst/>
            <a:cxnLst/>
            <a:rect l="l" t="t" r="r" b="b"/>
            <a:pathLst>
              <a:path w="9022080">
                <a:moveTo>
                  <a:pt x="0" y="0"/>
                </a:moveTo>
                <a:lnTo>
                  <a:pt x="9021699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8939">
              <a:lnSpc>
                <a:spcPct val="100000"/>
              </a:lnSpc>
            </a:pPr>
            <a:r>
              <a:rPr sz="4800" spc="-15" dirty="0"/>
              <a:t>I</a:t>
            </a:r>
            <a:r>
              <a:rPr sz="4800" spc="-75" dirty="0"/>
              <a:t>n</a:t>
            </a:r>
            <a:r>
              <a:rPr sz="4800" dirty="0"/>
              <a:t>t</a:t>
            </a:r>
            <a:r>
              <a:rPr sz="4800" spc="-75" dirty="0"/>
              <a:t>r</a:t>
            </a:r>
            <a:r>
              <a:rPr sz="4800" dirty="0"/>
              <a:t>oduc</a:t>
            </a:r>
            <a:r>
              <a:rPr sz="4800" spc="-20" dirty="0"/>
              <a:t>t</a:t>
            </a:r>
            <a:r>
              <a:rPr sz="4800" spc="-25" dirty="0"/>
              <a:t>ion</a:t>
            </a:r>
            <a:endParaRPr sz="4800"/>
          </a:p>
        </p:txBody>
      </p:sp>
      <p:sp>
        <p:nvSpPr>
          <p:cNvPr id="8" name="object 8"/>
          <p:cNvSpPr txBox="1"/>
          <p:nvPr/>
        </p:nvSpPr>
        <p:spPr>
          <a:xfrm>
            <a:off x="8949308" y="90423"/>
            <a:ext cx="12255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92090" y="2719832"/>
            <a:ext cx="216535" cy="504190"/>
          </a:xfrm>
          <a:custGeom>
            <a:avLst/>
            <a:gdLst/>
            <a:ahLst/>
            <a:cxnLst/>
            <a:rect l="l" t="t" r="r" b="b"/>
            <a:pathLst>
              <a:path w="216535" h="504189">
                <a:moveTo>
                  <a:pt x="0" y="251967"/>
                </a:moveTo>
                <a:lnTo>
                  <a:pt x="1414" y="211089"/>
                </a:lnTo>
                <a:lnTo>
                  <a:pt x="5508" y="172313"/>
                </a:lnTo>
                <a:lnTo>
                  <a:pt x="16186" y="119226"/>
                </a:lnTo>
                <a:lnTo>
                  <a:pt x="31638" y="73787"/>
                </a:lnTo>
                <a:lnTo>
                  <a:pt x="51111" y="37742"/>
                </a:lnTo>
                <a:lnTo>
                  <a:pt x="82026" y="7320"/>
                </a:lnTo>
                <a:lnTo>
                  <a:pt x="107950" y="0"/>
                </a:lnTo>
                <a:lnTo>
                  <a:pt x="116814" y="835"/>
                </a:lnTo>
                <a:lnTo>
                  <a:pt x="150018" y="19796"/>
                </a:lnTo>
                <a:lnTo>
                  <a:pt x="178285" y="60641"/>
                </a:lnTo>
                <a:lnTo>
                  <a:pt x="195174" y="103144"/>
                </a:lnTo>
                <a:lnTo>
                  <a:pt x="207533" y="153876"/>
                </a:lnTo>
                <a:lnTo>
                  <a:pt x="214612" y="211089"/>
                </a:lnTo>
                <a:lnTo>
                  <a:pt x="216026" y="251967"/>
                </a:lnTo>
                <a:lnTo>
                  <a:pt x="215668" y="272638"/>
                </a:lnTo>
                <a:lnTo>
                  <a:pt x="212886" y="312537"/>
                </a:lnTo>
                <a:lnTo>
                  <a:pt x="203963" y="367804"/>
                </a:lnTo>
                <a:lnTo>
                  <a:pt x="190011" y="416013"/>
                </a:lnTo>
                <a:lnTo>
                  <a:pt x="171779" y="455412"/>
                </a:lnTo>
                <a:lnTo>
                  <a:pt x="142110" y="491207"/>
                </a:lnTo>
                <a:lnTo>
                  <a:pt x="107950" y="504063"/>
                </a:lnTo>
                <a:lnTo>
                  <a:pt x="99104" y="503227"/>
                </a:lnTo>
                <a:lnTo>
                  <a:pt x="65954" y="484247"/>
                </a:lnTo>
                <a:lnTo>
                  <a:pt x="37720" y="443367"/>
                </a:lnTo>
                <a:lnTo>
                  <a:pt x="20844" y="400836"/>
                </a:lnTo>
                <a:lnTo>
                  <a:pt x="8491" y="350079"/>
                </a:lnTo>
                <a:lnTo>
                  <a:pt x="1414" y="292850"/>
                </a:lnTo>
                <a:lnTo>
                  <a:pt x="0" y="25196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35657" y="548640"/>
            <a:ext cx="792480" cy="2016760"/>
          </a:xfrm>
          <a:custGeom>
            <a:avLst/>
            <a:gdLst/>
            <a:ahLst/>
            <a:cxnLst/>
            <a:rect l="l" t="t" r="r" b="b"/>
            <a:pathLst>
              <a:path w="792480" h="2016760">
                <a:moveTo>
                  <a:pt x="0" y="1620265"/>
                </a:moveTo>
                <a:lnTo>
                  <a:pt x="198119" y="1620265"/>
                </a:lnTo>
                <a:lnTo>
                  <a:pt x="198119" y="0"/>
                </a:lnTo>
                <a:lnTo>
                  <a:pt x="594106" y="0"/>
                </a:lnTo>
                <a:lnTo>
                  <a:pt x="594106" y="1620265"/>
                </a:lnTo>
                <a:lnTo>
                  <a:pt x="792099" y="1620265"/>
                </a:lnTo>
                <a:lnTo>
                  <a:pt x="396113" y="2016252"/>
                </a:lnTo>
                <a:lnTo>
                  <a:pt x="0" y="1620265"/>
                </a:lnTo>
                <a:close/>
              </a:path>
            </a:pathLst>
          </a:custGeom>
          <a:ln w="254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75684" y="5995761"/>
            <a:ext cx="144653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Sa</a:t>
            </a:r>
            <a:r>
              <a:rPr sz="2400" b="1" spc="5" dirty="0">
                <a:latin typeface="Arial"/>
                <a:cs typeface="Arial"/>
              </a:rPr>
              <a:t>m</a:t>
            </a:r>
            <a:r>
              <a:rPr sz="2400" b="1" spc="-10" dirty="0">
                <a:latin typeface="Arial"/>
                <a:cs typeface="Arial"/>
              </a:rPr>
              <a:t>pl</a:t>
            </a:r>
            <a:r>
              <a:rPr sz="2400" b="1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5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tai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7188" y="3223895"/>
            <a:ext cx="4015740" cy="0"/>
          </a:xfrm>
          <a:custGeom>
            <a:avLst/>
            <a:gdLst/>
            <a:ahLst/>
            <a:cxnLst/>
            <a:rect l="l" t="t" r="r" b="b"/>
            <a:pathLst>
              <a:path w="4015740">
                <a:moveTo>
                  <a:pt x="0" y="0"/>
                </a:moveTo>
                <a:lnTo>
                  <a:pt x="401574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30239" y="3087803"/>
            <a:ext cx="170815" cy="166370"/>
          </a:xfrm>
          <a:custGeom>
            <a:avLst/>
            <a:gdLst/>
            <a:ahLst/>
            <a:cxnLst/>
            <a:rect l="l" t="t" r="r" b="b"/>
            <a:pathLst>
              <a:path w="170814" h="166370">
                <a:moveTo>
                  <a:pt x="0" y="166317"/>
                </a:moveTo>
                <a:lnTo>
                  <a:pt x="9244" y="127421"/>
                </a:lnTo>
                <a:lnTo>
                  <a:pt x="22240" y="88581"/>
                </a:lnTo>
                <a:lnTo>
                  <a:pt x="38987" y="53705"/>
                </a:lnTo>
                <a:lnTo>
                  <a:pt x="74951" y="18617"/>
                </a:lnTo>
                <a:lnTo>
                  <a:pt x="115134" y="7383"/>
                </a:lnTo>
                <a:lnTo>
                  <a:pt x="152580" y="3283"/>
                </a:lnTo>
                <a:lnTo>
                  <a:pt x="162495" y="1922"/>
                </a:lnTo>
                <a:lnTo>
                  <a:pt x="170429" y="0"/>
                </a:lnTo>
              </a:path>
            </a:pathLst>
          </a:custGeom>
          <a:ln w="2857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94196" y="3096386"/>
            <a:ext cx="1147445" cy="0"/>
          </a:xfrm>
          <a:custGeom>
            <a:avLst/>
            <a:gdLst/>
            <a:ahLst/>
            <a:cxnLst/>
            <a:rect l="l" t="t" r="r" b="b"/>
            <a:pathLst>
              <a:path w="1147445">
                <a:moveTo>
                  <a:pt x="0" y="0"/>
                </a:moveTo>
                <a:lnTo>
                  <a:pt x="1146936" y="0"/>
                </a:lnTo>
              </a:path>
            </a:pathLst>
          </a:custGeom>
          <a:ln w="285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15337" y="3087797"/>
            <a:ext cx="170815" cy="166370"/>
          </a:xfrm>
          <a:custGeom>
            <a:avLst/>
            <a:gdLst/>
            <a:ahLst/>
            <a:cxnLst/>
            <a:rect l="l" t="t" r="r" b="b"/>
            <a:pathLst>
              <a:path w="170815" h="166370">
                <a:moveTo>
                  <a:pt x="170321" y="166323"/>
                </a:moveTo>
                <a:lnTo>
                  <a:pt x="161147" y="127414"/>
                </a:lnTo>
                <a:lnTo>
                  <a:pt x="148182" y="88563"/>
                </a:lnTo>
                <a:lnTo>
                  <a:pt x="131440" y="53680"/>
                </a:lnTo>
                <a:lnTo>
                  <a:pt x="95429" y="18604"/>
                </a:lnTo>
                <a:lnTo>
                  <a:pt x="55241" y="7382"/>
                </a:lnTo>
                <a:lnTo>
                  <a:pt x="17827" y="3287"/>
                </a:lnTo>
                <a:lnTo>
                  <a:pt x="7923" y="1925"/>
                </a:lnTo>
                <a:lnTo>
                  <a:pt x="0" y="0"/>
                </a:lnTo>
              </a:path>
            </a:pathLst>
          </a:custGeom>
          <a:ln w="285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2652" y="4952110"/>
            <a:ext cx="0" cy="1008380"/>
          </a:xfrm>
          <a:custGeom>
            <a:avLst/>
            <a:gdLst/>
            <a:ahLst/>
            <a:cxnLst/>
            <a:rect l="l" t="t" r="r" b="b"/>
            <a:pathLst>
              <a:path h="1008379">
                <a:moveTo>
                  <a:pt x="0" y="0"/>
                </a:moveTo>
                <a:lnTo>
                  <a:pt x="0" y="1008049"/>
                </a:lnTo>
              </a:path>
            </a:pathLst>
          </a:custGeom>
          <a:ln w="4445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70126" y="2709798"/>
            <a:ext cx="170815" cy="166370"/>
          </a:xfrm>
          <a:custGeom>
            <a:avLst/>
            <a:gdLst/>
            <a:ahLst/>
            <a:cxnLst/>
            <a:rect l="l" t="t" r="r" b="b"/>
            <a:pathLst>
              <a:path w="170814" h="166369">
                <a:moveTo>
                  <a:pt x="0" y="0"/>
                </a:moveTo>
                <a:lnTo>
                  <a:pt x="9246" y="38909"/>
                </a:lnTo>
                <a:lnTo>
                  <a:pt x="22233" y="77760"/>
                </a:lnTo>
                <a:lnTo>
                  <a:pt x="38949" y="112643"/>
                </a:lnTo>
                <a:lnTo>
                  <a:pt x="74908" y="147721"/>
                </a:lnTo>
                <a:lnTo>
                  <a:pt x="115093" y="158942"/>
                </a:lnTo>
                <a:lnTo>
                  <a:pt x="152507" y="163037"/>
                </a:lnTo>
                <a:lnTo>
                  <a:pt x="162410" y="164400"/>
                </a:lnTo>
                <a:lnTo>
                  <a:pt x="170332" y="166327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05126" y="2877439"/>
            <a:ext cx="1224280" cy="0"/>
          </a:xfrm>
          <a:custGeom>
            <a:avLst/>
            <a:gdLst/>
            <a:ahLst/>
            <a:cxnLst/>
            <a:rect l="l" t="t" r="r" b="b"/>
            <a:pathLst>
              <a:path w="1224280">
                <a:moveTo>
                  <a:pt x="0" y="0"/>
                </a:moveTo>
                <a:lnTo>
                  <a:pt x="1224026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55213" y="2709798"/>
            <a:ext cx="170815" cy="166370"/>
          </a:xfrm>
          <a:custGeom>
            <a:avLst/>
            <a:gdLst/>
            <a:ahLst/>
            <a:cxnLst/>
            <a:rect l="l" t="t" r="r" b="b"/>
            <a:pathLst>
              <a:path w="170814" h="166369">
                <a:moveTo>
                  <a:pt x="170332" y="0"/>
                </a:moveTo>
                <a:lnTo>
                  <a:pt x="161085" y="38909"/>
                </a:lnTo>
                <a:lnTo>
                  <a:pt x="148098" y="77760"/>
                </a:lnTo>
                <a:lnTo>
                  <a:pt x="131382" y="112643"/>
                </a:lnTo>
                <a:lnTo>
                  <a:pt x="95423" y="147721"/>
                </a:lnTo>
                <a:lnTo>
                  <a:pt x="55238" y="158942"/>
                </a:lnTo>
                <a:lnTo>
                  <a:pt x="17824" y="163037"/>
                </a:lnTo>
                <a:lnTo>
                  <a:pt x="7921" y="164400"/>
                </a:lnTo>
                <a:lnTo>
                  <a:pt x="0" y="166327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23183" y="3046360"/>
            <a:ext cx="170815" cy="166370"/>
          </a:xfrm>
          <a:custGeom>
            <a:avLst/>
            <a:gdLst/>
            <a:ahLst/>
            <a:cxnLst/>
            <a:rect l="l" t="t" r="r" b="b"/>
            <a:pathLst>
              <a:path w="170814" h="166369">
                <a:moveTo>
                  <a:pt x="0" y="166358"/>
                </a:moveTo>
                <a:lnTo>
                  <a:pt x="9228" y="127449"/>
                </a:lnTo>
                <a:lnTo>
                  <a:pt x="22185" y="88598"/>
                </a:lnTo>
                <a:lnTo>
                  <a:pt x="38896" y="53715"/>
                </a:lnTo>
                <a:lnTo>
                  <a:pt x="74913" y="18618"/>
                </a:lnTo>
                <a:lnTo>
                  <a:pt x="115134" y="7364"/>
                </a:lnTo>
                <a:lnTo>
                  <a:pt x="152562" y="3262"/>
                </a:lnTo>
                <a:lnTo>
                  <a:pt x="162462" y="1908"/>
                </a:lnTo>
                <a:lnTo>
                  <a:pt x="170375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7013" y="3054857"/>
            <a:ext cx="1147445" cy="0"/>
          </a:xfrm>
          <a:custGeom>
            <a:avLst/>
            <a:gdLst/>
            <a:ahLst/>
            <a:cxnLst/>
            <a:rect l="l" t="t" r="r" b="b"/>
            <a:pathLst>
              <a:path w="1147445">
                <a:moveTo>
                  <a:pt x="0" y="0"/>
                </a:moveTo>
                <a:lnTo>
                  <a:pt x="1146937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08170" y="3046346"/>
            <a:ext cx="170815" cy="166370"/>
          </a:xfrm>
          <a:custGeom>
            <a:avLst/>
            <a:gdLst/>
            <a:ahLst/>
            <a:cxnLst/>
            <a:rect l="l" t="t" r="r" b="b"/>
            <a:pathLst>
              <a:path w="170814" h="166369">
                <a:moveTo>
                  <a:pt x="170431" y="166372"/>
                </a:moveTo>
                <a:lnTo>
                  <a:pt x="161187" y="127476"/>
                </a:lnTo>
                <a:lnTo>
                  <a:pt x="148191" y="88636"/>
                </a:lnTo>
                <a:lnTo>
                  <a:pt x="131444" y="53760"/>
                </a:lnTo>
                <a:lnTo>
                  <a:pt x="95439" y="18641"/>
                </a:lnTo>
                <a:lnTo>
                  <a:pt x="55198" y="7376"/>
                </a:lnTo>
                <a:lnTo>
                  <a:pt x="17764" y="3270"/>
                </a:lnTo>
                <a:lnTo>
                  <a:pt x="7881" y="1914"/>
                </a:ln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95094" y="2719832"/>
            <a:ext cx="4015740" cy="0"/>
          </a:xfrm>
          <a:custGeom>
            <a:avLst/>
            <a:gdLst/>
            <a:ahLst/>
            <a:cxnLst/>
            <a:rect l="l" t="t" r="r" b="b"/>
            <a:pathLst>
              <a:path w="4015740">
                <a:moveTo>
                  <a:pt x="0" y="0"/>
                </a:moveTo>
                <a:lnTo>
                  <a:pt x="401574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91639" y="2756535"/>
            <a:ext cx="0" cy="411480"/>
          </a:xfrm>
          <a:custGeom>
            <a:avLst/>
            <a:gdLst/>
            <a:ahLst/>
            <a:cxnLst/>
            <a:rect l="l" t="t" r="r" b="b"/>
            <a:pathLst>
              <a:path h="411480">
                <a:moveTo>
                  <a:pt x="0" y="0"/>
                </a:moveTo>
                <a:lnTo>
                  <a:pt x="0" y="411479"/>
                </a:lnTo>
              </a:path>
            </a:pathLst>
          </a:custGeom>
          <a:ln w="3937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72589" y="2756535"/>
            <a:ext cx="38100" cy="411480"/>
          </a:xfrm>
          <a:custGeom>
            <a:avLst/>
            <a:gdLst/>
            <a:ahLst/>
            <a:cxnLst/>
            <a:rect l="l" t="t" r="r" b="b"/>
            <a:pathLst>
              <a:path w="38100" h="411480">
                <a:moveTo>
                  <a:pt x="0" y="411479"/>
                </a:moveTo>
                <a:lnTo>
                  <a:pt x="38100" y="411479"/>
                </a:lnTo>
                <a:lnTo>
                  <a:pt x="38100" y="0"/>
                </a:lnTo>
                <a:lnTo>
                  <a:pt x="0" y="0"/>
                </a:lnTo>
                <a:lnTo>
                  <a:pt x="0" y="411479"/>
                </a:lnTo>
                <a:close/>
              </a:path>
            </a:pathLst>
          </a:custGeom>
          <a:ln w="889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22754" y="2977515"/>
            <a:ext cx="4446270" cy="0"/>
          </a:xfrm>
          <a:custGeom>
            <a:avLst/>
            <a:gdLst/>
            <a:ahLst/>
            <a:cxnLst/>
            <a:rect l="l" t="t" r="r" b="b"/>
            <a:pathLst>
              <a:path w="4446270">
                <a:moveTo>
                  <a:pt x="0" y="0"/>
                </a:moveTo>
                <a:lnTo>
                  <a:pt x="4445889" y="0"/>
                </a:lnTo>
              </a:path>
            </a:pathLst>
          </a:custGeom>
          <a:ln w="4698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754" y="2954656"/>
            <a:ext cx="4446270" cy="45720"/>
          </a:xfrm>
          <a:custGeom>
            <a:avLst/>
            <a:gdLst/>
            <a:ahLst/>
            <a:cxnLst/>
            <a:rect l="l" t="t" r="r" b="b"/>
            <a:pathLst>
              <a:path w="4446270" h="45719">
                <a:moveTo>
                  <a:pt x="0" y="45718"/>
                </a:moveTo>
                <a:lnTo>
                  <a:pt x="4445889" y="45718"/>
                </a:lnTo>
                <a:lnTo>
                  <a:pt x="4445889" y="0"/>
                </a:lnTo>
                <a:lnTo>
                  <a:pt x="0" y="0"/>
                </a:lnTo>
                <a:lnTo>
                  <a:pt x="0" y="45718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25621" y="2764154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ln w="3937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06571" y="2764154"/>
            <a:ext cx="38100" cy="419100"/>
          </a:xfrm>
          <a:custGeom>
            <a:avLst/>
            <a:gdLst/>
            <a:ahLst/>
            <a:cxnLst/>
            <a:rect l="l" t="t" r="r" b="b"/>
            <a:pathLst>
              <a:path w="38100" h="419100">
                <a:moveTo>
                  <a:pt x="0" y="419100"/>
                </a:moveTo>
                <a:lnTo>
                  <a:pt x="38100" y="419100"/>
                </a:lnTo>
                <a:lnTo>
                  <a:pt x="381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ln w="889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68516" y="2828544"/>
            <a:ext cx="1645919" cy="288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68516" y="2828544"/>
            <a:ext cx="1645920" cy="288290"/>
          </a:xfrm>
          <a:custGeom>
            <a:avLst/>
            <a:gdLst/>
            <a:ahLst/>
            <a:cxnLst/>
            <a:rect l="l" t="t" r="r" b="b"/>
            <a:pathLst>
              <a:path w="1645920" h="288289">
                <a:moveTo>
                  <a:pt x="0" y="288036"/>
                </a:moveTo>
                <a:lnTo>
                  <a:pt x="1645919" y="288036"/>
                </a:lnTo>
                <a:lnTo>
                  <a:pt x="1645919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8875" y="5749487"/>
            <a:ext cx="2959735" cy="810260"/>
          </a:xfrm>
          <a:custGeom>
            <a:avLst/>
            <a:gdLst/>
            <a:ahLst/>
            <a:cxnLst/>
            <a:rect l="l" t="t" r="r" b="b"/>
            <a:pathLst>
              <a:path w="2959735" h="810259">
                <a:moveTo>
                  <a:pt x="2959268" y="227322"/>
                </a:moveTo>
                <a:lnTo>
                  <a:pt x="2954402" y="270266"/>
                </a:lnTo>
                <a:lnTo>
                  <a:pt x="2947158" y="308648"/>
                </a:lnTo>
                <a:lnTo>
                  <a:pt x="2939217" y="339579"/>
                </a:lnTo>
                <a:lnTo>
                  <a:pt x="2936449" y="350110"/>
                </a:lnTo>
                <a:lnTo>
                  <a:pt x="2933746" y="361517"/>
                </a:lnTo>
                <a:lnTo>
                  <a:pt x="2931031" y="373642"/>
                </a:lnTo>
                <a:lnTo>
                  <a:pt x="2928226" y="386329"/>
                </a:lnTo>
                <a:lnTo>
                  <a:pt x="2925256" y="399420"/>
                </a:lnTo>
                <a:lnTo>
                  <a:pt x="2914571" y="439546"/>
                </a:lnTo>
                <a:lnTo>
                  <a:pt x="2899601" y="477655"/>
                </a:lnTo>
                <a:lnTo>
                  <a:pt x="2878259" y="509503"/>
                </a:lnTo>
                <a:lnTo>
                  <a:pt x="2861354" y="524196"/>
                </a:lnTo>
                <a:lnTo>
                  <a:pt x="2854084" y="530485"/>
                </a:lnTo>
                <a:lnTo>
                  <a:pt x="2847392" y="536771"/>
                </a:lnTo>
                <a:lnTo>
                  <a:pt x="2841110" y="542962"/>
                </a:lnTo>
                <a:lnTo>
                  <a:pt x="2835073" y="548967"/>
                </a:lnTo>
                <a:lnTo>
                  <a:pt x="2829112" y="554696"/>
                </a:lnTo>
                <a:lnTo>
                  <a:pt x="2794636" y="575994"/>
                </a:lnTo>
                <a:lnTo>
                  <a:pt x="2764210" y="579617"/>
                </a:lnTo>
                <a:lnTo>
                  <a:pt x="2751444" y="578752"/>
                </a:lnTo>
                <a:lnTo>
                  <a:pt x="2702942" y="568662"/>
                </a:lnTo>
                <a:lnTo>
                  <a:pt x="2660437" y="554779"/>
                </a:lnTo>
                <a:lnTo>
                  <a:pt x="2608603" y="532861"/>
                </a:lnTo>
                <a:lnTo>
                  <a:pt x="2548163" y="502461"/>
                </a:lnTo>
                <a:lnTo>
                  <a:pt x="2480428" y="465464"/>
                </a:lnTo>
                <a:lnTo>
                  <a:pt x="2444236" y="445080"/>
                </a:lnTo>
                <a:lnTo>
                  <a:pt x="2406713" y="423752"/>
                </a:lnTo>
                <a:lnTo>
                  <a:pt x="2368024" y="401717"/>
                </a:lnTo>
                <a:lnTo>
                  <a:pt x="2328332" y="379210"/>
                </a:lnTo>
                <a:lnTo>
                  <a:pt x="2287802" y="356465"/>
                </a:lnTo>
                <a:lnTo>
                  <a:pt x="2246597" y="333719"/>
                </a:lnTo>
                <a:lnTo>
                  <a:pt x="2204884" y="311207"/>
                </a:lnTo>
                <a:lnTo>
                  <a:pt x="2162824" y="289165"/>
                </a:lnTo>
                <a:lnTo>
                  <a:pt x="2120583" y="267827"/>
                </a:lnTo>
                <a:lnTo>
                  <a:pt x="2078326" y="247430"/>
                </a:lnTo>
                <a:lnTo>
                  <a:pt x="2036215" y="228208"/>
                </a:lnTo>
                <a:lnTo>
                  <a:pt x="1994415" y="210397"/>
                </a:lnTo>
                <a:lnTo>
                  <a:pt x="1953091" y="194233"/>
                </a:lnTo>
                <a:lnTo>
                  <a:pt x="1912407" y="179951"/>
                </a:lnTo>
                <a:lnTo>
                  <a:pt x="1871739" y="166818"/>
                </a:lnTo>
                <a:lnTo>
                  <a:pt x="1830406" y="153958"/>
                </a:lnTo>
                <a:lnTo>
                  <a:pt x="1788485" y="141404"/>
                </a:lnTo>
                <a:lnTo>
                  <a:pt x="1746050" y="129186"/>
                </a:lnTo>
                <a:lnTo>
                  <a:pt x="1703178" y="117335"/>
                </a:lnTo>
                <a:lnTo>
                  <a:pt x="1659945" y="105881"/>
                </a:lnTo>
                <a:lnTo>
                  <a:pt x="1616428" y="94855"/>
                </a:lnTo>
                <a:lnTo>
                  <a:pt x="1572701" y="84289"/>
                </a:lnTo>
                <a:lnTo>
                  <a:pt x="1528841" y="74212"/>
                </a:lnTo>
                <a:lnTo>
                  <a:pt x="1484925" y="64656"/>
                </a:lnTo>
                <a:lnTo>
                  <a:pt x="1441027" y="55651"/>
                </a:lnTo>
                <a:lnTo>
                  <a:pt x="1397225" y="47229"/>
                </a:lnTo>
                <a:lnTo>
                  <a:pt x="1353593" y="39419"/>
                </a:lnTo>
                <a:lnTo>
                  <a:pt x="1310209" y="32254"/>
                </a:lnTo>
                <a:lnTo>
                  <a:pt x="1267147" y="25762"/>
                </a:lnTo>
                <a:lnTo>
                  <a:pt x="1224485" y="19976"/>
                </a:lnTo>
                <a:lnTo>
                  <a:pt x="1182298" y="14926"/>
                </a:lnTo>
                <a:lnTo>
                  <a:pt x="1140662" y="10643"/>
                </a:lnTo>
                <a:lnTo>
                  <a:pt x="1099653" y="7158"/>
                </a:lnTo>
                <a:lnTo>
                  <a:pt x="1059348" y="4501"/>
                </a:lnTo>
                <a:lnTo>
                  <a:pt x="1019127" y="2549"/>
                </a:lnTo>
                <a:lnTo>
                  <a:pt x="978415" y="1155"/>
                </a:lnTo>
                <a:lnTo>
                  <a:pt x="937349" y="309"/>
                </a:lnTo>
                <a:lnTo>
                  <a:pt x="896066" y="0"/>
                </a:lnTo>
                <a:lnTo>
                  <a:pt x="854704" y="217"/>
                </a:lnTo>
                <a:lnTo>
                  <a:pt x="813399" y="950"/>
                </a:lnTo>
                <a:lnTo>
                  <a:pt x="772289" y="2189"/>
                </a:lnTo>
                <a:lnTo>
                  <a:pt x="731512" y="3923"/>
                </a:lnTo>
                <a:lnTo>
                  <a:pt x="691204" y="6142"/>
                </a:lnTo>
                <a:lnTo>
                  <a:pt x="651503" y="8835"/>
                </a:lnTo>
                <a:lnTo>
                  <a:pt x="612546" y="11991"/>
                </a:lnTo>
                <a:lnTo>
                  <a:pt x="574472" y="15600"/>
                </a:lnTo>
                <a:lnTo>
                  <a:pt x="501516" y="24135"/>
                </a:lnTo>
                <a:lnTo>
                  <a:pt x="433734" y="34355"/>
                </a:lnTo>
                <a:lnTo>
                  <a:pt x="372225" y="46178"/>
                </a:lnTo>
                <a:lnTo>
                  <a:pt x="318087" y="59517"/>
                </a:lnTo>
                <a:lnTo>
                  <a:pt x="271455" y="75124"/>
                </a:lnTo>
                <a:lnTo>
                  <a:pt x="231265" y="93542"/>
                </a:lnTo>
                <a:lnTo>
                  <a:pt x="196809" y="114391"/>
                </a:lnTo>
                <a:lnTo>
                  <a:pt x="154324" y="149384"/>
                </a:lnTo>
                <a:lnTo>
                  <a:pt x="120748" y="187700"/>
                </a:lnTo>
                <a:lnTo>
                  <a:pt x="93689" y="228049"/>
                </a:lnTo>
                <a:lnTo>
                  <a:pt x="70752" y="269145"/>
                </a:lnTo>
                <a:lnTo>
                  <a:pt x="49672" y="310098"/>
                </a:lnTo>
                <a:lnTo>
                  <a:pt x="30759" y="354581"/>
                </a:lnTo>
                <a:lnTo>
                  <a:pt x="15414" y="402230"/>
                </a:lnTo>
                <a:lnTo>
                  <a:pt x="4797" y="451034"/>
                </a:lnTo>
                <a:lnTo>
                  <a:pt x="67" y="498986"/>
                </a:lnTo>
                <a:lnTo>
                  <a:pt x="0" y="514433"/>
                </a:lnTo>
                <a:lnTo>
                  <a:pt x="758" y="529488"/>
                </a:lnTo>
                <a:lnTo>
                  <a:pt x="8418" y="571553"/>
                </a:lnTo>
                <a:lnTo>
                  <a:pt x="24960" y="607646"/>
                </a:lnTo>
                <a:lnTo>
                  <a:pt x="49964" y="639469"/>
                </a:lnTo>
                <a:lnTo>
                  <a:pt x="83295" y="667846"/>
                </a:lnTo>
                <a:lnTo>
                  <a:pt x="125147" y="692795"/>
                </a:lnTo>
                <a:lnTo>
                  <a:pt x="175711" y="714335"/>
                </a:lnTo>
                <a:lnTo>
                  <a:pt x="214355" y="726810"/>
                </a:lnTo>
                <a:lnTo>
                  <a:pt x="257014" y="737783"/>
                </a:lnTo>
                <a:lnTo>
                  <a:pt x="303744" y="747260"/>
                </a:lnTo>
                <a:lnTo>
                  <a:pt x="328653" y="751439"/>
                </a:lnTo>
                <a:lnTo>
                  <a:pt x="354141" y="755726"/>
                </a:lnTo>
                <a:lnTo>
                  <a:pt x="379831" y="760519"/>
                </a:lnTo>
                <a:lnTo>
                  <a:pt x="405844" y="765689"/>
                </a:lnTo>
                <a:lnTo>
                  <a:pt x="432300" y="771106"/>
                </a:lnTo>
                <a:lnTo>
                  <a:pt x="459319" y="776638"/>
                </a:lnTo>
                <a:lnTo>
                  <a:pt x="487020" y="782157"/>
                </a:lnTo>
                <a:lnTo>
                  <a:pt x="544949" y="792636"/>
                </a:lnTo>
                <a:lnTo>
                  <a:pt x="607047" y="801502"/>
                </a:lnTo>
                <a:lnTo>
                  <a:pt x="674272" y="807716"/>
                </a:lnTo>
                <a:lnTo>
                  <a:pt x="747583" y="810240"/>
                </a:lnTo>
                <a:lnTo>
                  <a:pt x="786821" y="809792"/>
                </a:lnTo>
                <a:lnTo>
                  <a:pt x="827940" y="808033"/>
                </a:lnTo>
                <a:lnTo>
                  <a:pt x="871061" y="804831"/>
                </a:lnTo>
                <a:lnTo>
                  <a:pt x="916302" y="800056"/>
                </a:lnTo>
                <a:lnTo>
                  <a:pt x="963784" y="793580"/>
                </a:lnTo>
                <a:lnTo>
                  <a:pt x="1013628" y="785271"/>
                </a:lnTo>
                <a:lnTo>
                  <a:pt x="1066036" y="775280"/>
                </a:lnTo>
                <a:lnTo>
                  <a:pt x="1121020" y="763893"/>
                </a:lnTo>
                <a:lnTo>
                  <a:pt x="1178436" y="751183"/>
                </a:lnTo>
                <a:lnTo>
                  <a:pt x="1238142" y="737223"/>
                </a:lnTo>
                <a:lnTo>
                  <a:pt x="1299995" y="722086"/>
                </a:lnTo>
                <a:lnTo>
                  <a:pt x="1363851" y="705844"/>
                </a:lnTo>
                <a:lnTo>
                  <a:pt x="1429568" y="688571"/>
                </a:lnTo>
                <a:lnTo>
                  <a:pt x="1497002" y="670339"/>
                </a:lnTo>
                <a:lnTo>
                  <a:pt x="1566011" y="651221"/>
                </a:lnTo>
                <a:lnTo>
                  <a:pt x="1636452" y="631289"/>
                </a:lnTo>
                <a:lnTo>
                  <a:pt x="1708181" y="610616"/>
                </a:lnTo>
                <a:lnTo>
                  <a:pt x="1781056" y="589275"/>
                </a:lnTo>
                <a:lnTo>
                  <a:pt x="1854934" y="567339"/>
                </a:lnTo>
                <a:lnTo>
                  <a:pt x="1929672" y="544881"/>
                </a:lnTo>
                <a:lnTo>
                  <a:pt x="2005127" y="521972"/>
                </a:lnTo>
                <a:lnTo>
                  <a:pt x="2081155" y="498687"/>
                </a:lnTo>
                <a:lnTo>
                  <a:pt x="2157615" y="475097"/>
                </a:lnTo>
                <a:lnTo>
                  <a:pt x="2234362" y="451276"/>
                </a:lnTo>
                <a:lnTo>
                  <a:pt x="2311254" y="427296"/>
                </a:lnTo>
                <a:lnTo>
                  <a:pt x="2388149" y="40323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3011" y="904875"/>
            <a:ext cx="0" cy="5342255"/>
          </a:xfrm>
          <a:custGeom>
            <a:avLst/>
            <a:gdLst/>
            <a:ahLst/>
            <a:cxnLst/>
            <a:rect l="l" t="t" r="r" b="b"/>
            <a:pathLst>
              <a:path h="5342255">
                <a:moveTo>
                  <a:pt x="0" y="0"/>
                </a:moveTo>
                <a:lnTo>
                  <a:pt x="0" y="5341658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32302" y="596391"/>
            <a:ext cx="0" cy="5471160"/>
          </a:xfrm>
          <a:custGeom>
            <a:avLst/>
            <a:gdLst/>
            <a:ahLst/>
            <a:cxnLst/>
            <a:rect l="l" t="t" r="r" b="b"/>
            <a:pathLst>
              <a:path h="5471160">
                <a:moveTo>
                  <a:pt x="0" y="5471109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3749" y="2723895"/>
            <a:ext cx="216535" cy="504190"/>
          </a:xfrm>
          <a:custGeom>
            <a:avLst/>
            <a:gdLst/>
            <a:ahLst/>
            <a:cxnLst/>
            <a:rect l="l" t="t" r="r" b="b"/>
            <a:pathLst>
              <a:path w="216534" h="504189">
                <a:moveTo>
                  <a:pt x="0" y="252094"/>
                </a:moveTo>
                <a:lnTo>
                  <a:pt x="1414" y="211212"/>
                </a:lnTo>
                <a:lnTo>
                  <a:pt x="5509" y="172427"/>
                </a:lnTo>
                <a:lnTo>
                  <a:pt x="16192" y="119318"/>
                </a:lnTo>
                <a:lnTo>
                  <a:pt x="31654" y="73850"/>
                </a:lnTo>
                <a:lnTo>
                  <a:pt x="51146" y="37778"/>
                </a:lnTo>
                <a:lnTo>
                  <a:pt x="82104" y="7328"/>
                </a:lnTo>
                <a:lnTo>
                  <a:pt x="108076" y="0"/>
                </a:lnTo>
                <a:lnTo>
                  <a:pt x="116922" y="835"/>
                </a:lnTo>
                <a:lnTo>
                  <a:pt x="150072" y="19815"/>
                </a:lnTo>
                <a:lnTo>
                  <a:pt x="178306" y="60695"/>
                </a:lnTo>
                <a:lnTo>
                  <a:pt x="195182" y="103226"/>
                </a:lnTo>
                <a:lnTo>
                  <a:pt x="207535" y="153983"/>
                </a:lnTo>
                <a:lnTo>
                  <a:pt x="214612" y="211212"/>
                </a:lnTo>
                <a:lnTo>
                  <a:pt x="216026" y="252094"/>
                </a:lnTo>
                <a:lnTo>
                  <a:pt x="215668" y="272764"/>
                </a:lnTo>
                <a:lnTo>
                  <a:pt x="212886" y="312656"/>
                </a:lnTo>
                <a:lnTo>
                  <a:pt x="203967" y="367903"/>
                </a:lnTo>
                <a:lnTo>
                  <a:pt x="190022" y="416086"/>
                </a:lnTo>
                <a:lnTo>
                  <a:pt x="171806" y="455457"/>
                </a:lnTo>
                <a:lnTo>
                  <a:pt x="142175" y="491220"/>
                </a:lnTo>
                <a:lnTo>
                  <a:pt x="108076" y="504063"/>
                </a:lnTo>
                <a:lnTo>
                  <a:pt x="99212" y="503227"/>
                </a:lnTo>
                <a:lnTo>
                  <a:pt x="66008" y="484266"/>
                </a:lnTo>
                <a:lnTo>
                  <a:pt x="37741" y="443421"/>
                </a:lnTo>
                <a:lnTo>
                  <a:pt x="20852" y="400918"/>
                </a:lnTo>
                <a:lnTo>
                  <a:pt x="8493" y="350186"/>
                </a:lnTo>
                <a:lnTo>
                  <a:pt x="1414" y="292973"/>
                </a:lnTo>
                <a:lnTo>
                  <a:pt x="0" y="252094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51447" y="3252342"/>
            <a:ext cx="1440180" cy="0"/>
          </a:xfrm>
          <a:custGeom>
            <a:avLst/>
            <a:gdLst/>
            <a:ahLst/>
            <a:cxnLst/>
            <a:rect l="l" t="t" r="r" b="b"/>
            <a:pathLst>
              <a:path w="1440179">
                <a:moveTo>
                  <a:pt x="0" y="0"/>
                </a:moveTo>
                <a:lnTo>
                  <a:pt x="1440179" y="0"/>
                </a:lnTo>
              </a:path>
            </a:pathLst>
          </a:custGeom>
          <a:ln w="476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76320" y="3620642"/>
            <a:ext cx="1008380" cy="1368425"/>
          </a:xfrm>
          <a:custGeom>
            <a:avLst/>
            <a:gdLst/>
            <a:ahLst/>
            <a:cxnLst/>
            <a:rect l="l" t="t" r="r" b="b"/>
            <a:pathLst>
              <a:path w="1008379" h="1368425">
                <a:moveTo>
                  <a:pt x="0" y="0"/>
                </a:moveTo>
                <a:lnTo>
                  <a:pt x="1007999" y="1368170"/>
                </a:lnTo>
              </a:path>
            </a:pathLst>
          </a:custGeom>
          <a:ln w="4445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44364" y="3476625"/>
            <a:ext cx="720090" cy="1512570"/>
          </a:xfrm>
          <a:custGeom>
            <a:avLst/>
            <a:gdLst/>
            <a:ahLst/>
            <a:cxnLst/>
            <a:rect l="l" t="t" r="r" b="b"/>
            <a:pathLst>
              <a:path w="720089" h="1512570">
                <a:moveTo>
                  <a:pt x="720089" y="0"/>
                </a:moveTo>
                <a:lnTo>
                  <a:pt x="0" y="1512189"/>
                </a:lnTo>
              </a:path>
            </a:pathLst>
          </a:custGeom>
          <a:ln w="4445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84319" y="4988814"/>
            <a:ext cx="0" cy="1008380"/>
          </a:xfrm>
          <a:custGeom>
            <a:avLst/>
            <a:gdLst/>
            <a:ahLst/>
            <a:cxnLst/>
            <a:rect l="l" t="t" r="r" b="b"/>
            <a:pathLst>
              <a:path h="1008379">
                <a:moveTo>
                  <a:pt x="0" y="0"/>
                </a:moveTo>
                <a:lnTo>
                  <a:pt x="0" y="1008138"/>
                </a:lnTo>
              </a:path>
            </a:pathLst>
          </a:custGeom>
          <a:ln w="4445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9920" y="248589"/>
            <a:ext cx="2961640" cy="793750"/>
          </a:xfrm>
          <a:custGeom>
            <a:avLst/>
            <a:gdLst/>
            <a:ahLst/>
            <a:cxnLst/>
            <a:rect l="l" t="t" r="r" b="b"/>
            <a:pathLst>
              <a:path w="2961640" h="793750">
                <a:moveTo>
                  <a:pt x="0" y="752297"/>
                </a:moveTo>
                <a:lnTo>
                  <a:pt x="980" y="708881"/>
                </a:lnTo>
                <a:lnTo>
                  <a:pt x="5252" y="669105"/>
                </a:lnTo>
                <a:lnTo>
                  <a:pt x="9934" y="641674"/>
                </a:lnTo>
                <a:lnTo>
                  <a:pt x="11836" y="629260"/>
                </a:lnTo>
                <a:lnTo>
                  <a:pt x="13646" y="616360"/>
                </a:lnTo>
                <a:lnTo>
                  <a:pt x="15458" y="603100"/>
                </a:lnTo>
                <a:lnTo>
                  <a:pt x="17370" y="589608"/>
                </a:lnTo>
                <a:lnTo>
                  <a:pt x="24673" y="549018"/>
                </a:lnTo>
                <a:lnTo>
                  <a:pt x="36356" y="510938"/>
                </a:lnTo>
                <a:lnTo>
                  <a:pt x="63263" y="470024"/>
                </a:lnTo>
                <a:lnTo>
                  <a:pt x="70703" y="463506"/>
                </a:lnTo>
                <a:lnTo>
                  <a:pt x="77387" y="456969"/>
                </a:lnTo>
                <a:lnTo>
                  <a:pt x="83493" y="450483"/>
                </a:lnTo>
                <a:lnTo>
                  <a:pt x="89196" y="444120"/>
                </a:lnTo>
                <a:lnTo>
                  <a:pt x="94675" y="437950"/>
                </a:lnTo>
                <a:lnTo>
                  <a:pt x="100105" y="432046"/>
                </a:lnTo>
                <a:lnTo>
                  <a:pt x="132727" y="408985"/>
                </a:lnTo>
                <a:lnTo>
                  <a:pt x="175999" y="402557"/>
                </a:lnTo>
                <a:lnTo>
                  <a:pt x="190676" y="403213"/>
                </a:lnTo>
                <a:lnTo>
                  <a:pt x="246800" y="411746"/>
                </a:lnTo>
                <a:lnTo>
                  <a:pt x="296071" y="423998"/>
                </a:lnTo>
                <a:lnTo>
                  <a:pt x="355453" y="443796"/>
                </a:lnTo>
                <a:lnTo>
                  <a:pt x="423577" y="469991"/>
                </a:lnTo>
                <a:lnTo>
                  <a:pt x="460446" y="484970"/>
                </a:lnTo>
                <a:lnTo>
                  <a:pt x="498936" y="500927"/>
                </a:lnTo>
                <a:lnTo>
                  <a:pt x="538859" y="517653"/>
                </a:lnTo>
                <a:lnTo>
                  <a:pt x="580027" y="534943"/>
                </a:lnTo>
                <a:lnTo>
                  <a:pt x="622252" y="552589"/>
                </a:lnTo>
                <a:lnTo>
                  <a:pt x="665345" y="570383"/>
                </a:lnTo>
                <a:lnTo>
                  <a:pt x="709118" y="588119"/>
                </a:lnTo>
                <a:lnTo>
                  <a:pt x="753384" y="605589"/>
                </a:lnTo>
                <a:lnTo>
                  <a:pt x="797954" y="622585"/>
                </a:lnTo>
                <a:lnTo>
                  <a:pt x="842639" y="638901"/>
                </a:lnTo>
                <a:lnTo>
                  <a:pt x="887253" y="654330"/>
                </a:lnTo>
                <a:lnTo>
                  <a:pt x="931606" y="668663"/>
                </a:lnTo>
                <a:lnTo>
                  <a:pt x="975512" y="681694"/>
                </a:lnTo>
                <a:lnTo>
                  <a:pt x="1018780" y="693216"/>
                </a:lnTo>
                <a:lnTo>
                  <a:pt x="1061224" y="703021"/>
                </a:lnTo>
                <a:lnTo>
                  <a:pt x="1103539" y="711728"/>
                </a:lnTo>
                <a:lnTo>
                  <a:pt x="1146497" y="720121"/>
                </a:lnTo>
                <a:lnTo>
                  <a:pt x="1190017" y="728174"/>
                </a:lnTo>
                <a:lnTo>
                  <a:pt x="1234021" y="735868"/>
                </a:lnTo>
                <a:lnTo>
                  <a:pt x="1278430" y="743178"/>
                </a:lnTo>
                <a:lnTo>
                  <a:pt x="1323163" y="750084"/>
                </a:lnTo>
                <a:lnTo>
                  <a:pt x="1368142" y="756561"/>
                </a:lnTo>
                <a:lnTo>
                  <a:pt x="1413286" y="762589"/>
                </a:lnTo>
                <a:lnTo>
                  <a:pt x="1458518" y="768144"/>
                </a:lnTo>
                <a:lnTo>
                  <a:pt x="1503756" y="773204"/>
                </a:lnTo>
                <a:lnTo>
                  <a:pt x="1548921" y="777747"/>
                </a:lnTo>
                <a:lnTo>
                  <a:pt x="1593935" y="781750"/>
                </a:lnTo>
                <a:lnTo>
                  <a:pt x="1638718" y="785192"/>
                </a:lnTo>
                <a:lnTo>
                  <a:pt x="1683190" y="788049"/>
                </a:lnTo>
                <a:lnTo>
                  <a:pt x="1727272" y="790299"/>
                </a:lnTo>
                <a:lnTo>
                  <a:pt x="1770884" y="791921"/>
                </a:lnTo>
                <a:lnTo>
                  <a:pt x="1813947" y="792890"/>
                </a:lnTo>
                <a:lnTo>
                  <a:pt x="1856382" y="793186"/>
                </a:lnTo>
                <a:lnTo>
                  <a:pt x="1898109" y="792786"/>
                </a:lnTo>
                <a:lnTo>
                  <a:pt x="1939048" y="791667"/>
                </a:lnTo>
                <a:lnTo>
                  <a:pt x="1979834" y="789906"/>
                </a:lnTo>
                <a:lnTo>
                  <a:pt x="2021062" y="787574"/>
                </a:lnTo>
                <a:lnTo>
                  <a:pt x="2062594" y="784693"/>
                </a:lnTo>
                <a:lnTo>
                  <a:pt x="2104292" y="781284"/>
                </a:lnTo>
                <a:lnTo>
                  <a:pt x="2146020" y="777371"/>
                </a:lnTo>
                <a:lnTo>
                  <a:pt x="2187640" y="772976"/>
                </a:lnTo>
                <a:lnTo>
                  <a:pt x="2229015" y="768122"/>
                </a:lnTo>
                <a:lnTo>
                  <a:pt x="2270006" y="762830"/>
                </a:lnTo>
                <a:lnTo>
                  <a:pt x="2310477" y="757125"/>
                </a:lnTo>
                <a:lnTo>
                  <a:pt x="2350290" y="751027"/>
                </a:lnTo>
                <a:lnTo>
                  <a:pt x="2389308" y="744559"/>
                </a:lnTo>
                <a:lnTo>
                  <a:pt x="2427393" y="737744"/>
                </a:lnTo>
                <a:lnTo>
                  <a:pt x="2500214" y="723164"/>
                </a:lnTo>
                <a:lnTo>
                  <a:pt x="2567656" y="707465"/>
                </a:lnTo>
                <a:lnTo>
                  <a:pt x="2628617" y="690827"/>
                </a:lnTo>
                <a:lnTo>
                  <a:pt x="2681998" y="673430"/>
                </a:lnTo>
                <a:lnTo>
                  <a:pt x="2727550" y="654539"/>
                </a:lnTo>
                <a:lnTo>
                  <a:pt x="2766333" y="633576"/>
                </a:lnTo>
                <a:lnTo>
                  <a:pt x="2799100" y="610835"/>
                </a:lnTo>
                <a:lnTo>
                  <a:pt x="2838613" y="574041"/>
                </a:lnTo>
                <a:lnTo>
                  <a:pt x="2868819" y="534916"/>
                </a:lnTo>
                <a:lnTo>
                  <a:pt x="2892257" y="494461"/>
                </a:lnTo>
                <a:lnTo>
                  <a:pt x="2911463" y="453675"/>
                </a:lnTo>
                <a:lnTo>
                  <a:pt x="2928793" y="413214"/>
                </a:lnTo>
                <a:lnTo>
                  <a:pt x="2943572" y="369645"/>
                </a:lnTo>
                <a:lnTo>
                  <a:pt x="2954460" y="323397"/>
                </a:lnTo>
                <a:lnTo>
                  <a:pt x="2960477" y="276475"/>
                </a:lnTo>
                <a:lnTo>
                  <a:pt x="2961302" y="245808"/>
                </a:lnTo>
                <a:lnTo>
                  <a:pt x="2960649" y="230882"/>
                </a:lnTo>
                <a:lnTo>
                  <a:pt x="2953997" y="188621"/>
                </a:lnTo>
                <a:lnTo>
                  <a:pt x="2939543" y="151695"/>
                </a:lnTo>
                <a:lnTo>
                  <a:pt x="2916598" y="121083"/>
                </a:lnTo>
                <a:lnTo>
                  <a:pt x="2885621" y="94671"/>
                </a:lnTo>
                <a:lnTo>
                  <a:pt x="2846504" y="72261"/>
                </a:lnTo>
                <a:lnTo>
                  <a:pt x="2799054" y="53850"/>
                </a:lnTo>
                <a:lnTo>
                  <a:pt x="2743079" y="39432"/>
                </a:lnTo>
                <a:lnTo>
                  <a:pt x="2700931" y="32036"/>
                </a:lnTo>
                <a:lnTo>
                  <a:pt x="2654851" y="26411"/>
                </a:lnTo>
                <a:lnTo>
                  <a:pt x="2604782" y="22555"/>
                </a:lnTo>
                <a:lnTo>
                  <a:pt x="2578649" y="20796"/>
                </a:lnTo>
                <a:lnTo>
                  <a:pt x="2552262" y="18579"/>
                </a:lnTo>
                <a:lnTo>
                  <a:pt x="2525511" y="16038"/>
                </a:lnTo>
                <a:lnTo>
                  <a:pt x="2498288" y="13306"/>
                </a:lnTo>
                <a:lnTo>
                  <a:pt x="2470486" y="10515"/>
                </a:lnTo>
                <a:lnTo>
                  <a:pt x="2441995" y="7800"/>
                </a:lnTo>
                <a:lnTo>
                  <a:pt x="2382516" y="3125"/>
                </a:lnTo>
                <a:lnTo>
                  <a:pt x="2318985" y="345"/>
                </a:lnTo>
                <a:lnTo>
                  <a:pt x="2285429" y="0"/>
                </a:lnTo>
                <a:lnTo>
                  <a:pt x="2250534" y="527"/>
                </a:lnTo>
                <a:lnTo>
                  <a:pt x="2176299" y="4733"/>
                </a:lnTo>
                <a:lnTo>
                  <a:pt x="2136742" y="8678"/>
                </a:lnTo>
                <a:lnTo>
                  <a:pt x="2095413" y="14028"/>
                </a:lnTo>
                <a:lnTo>
                  <a:pt x="2052204" y="20917"/>
                </a:lnTo>
                <a:lnTo>
                  <a:pt x="2007008" y="29478"/>
                </a:lnTo>
                <a:lnTo>
                  <a:pt x="1959716" y="39843"/>
                </a:lnTo>
                <a:lnTo>
                  <a:pt x="1910219" y="52146"/>
                </a:lnTo>
                <a:lnTo>
                  <a:pt x="1858286" y="66261"/>
                </a:lnTo>
                <a:lnTo>
                  <a:pt x="1803886" y="81923"/>
                </a:lnTo>
                <a:lnTo>
                  <a:pt x="1747157" y="99048"/>
                </a:lnTo>
                <a:lnTo>
                  <a:pt x="1688236" y="117557"/>
                </a:lnTo>
                <a:lnTo>
                  <a:pt x="1627261" y="137367"/>
                </a:lnTo>
                <a:lnTo>
                  <a:pt x="1564368" y="158397"/>
                </a:lnTo>
                <a:lnTo>
                  <a:pt x="1499696" y="180565"/>
                </a:lnTo>
                <a:lnTo>
                  <a:pt x="1433382" y="203792"/>
                </a:lnTo>
                <a:lnTo>
                  <a:pt x="1365562" y="227994"/>
                </a:lnTo>
                <a:lnTo>
                  <a:pt x="1296376" y="253091"/>
                </a:lnTo>
                <a:lnTo>
                  <a:pt x="1225959" y="279002"/>
                </a:lnTo>
                <a:lnTo>
                  <a:pt x="1154450" y="305645"/>
                </a:lnTo>
                <a:lnTo>
                  <a:pt x="1081986" y="332938"/>
                </a:lnTo>
                <a:lnTo>
                  <a:pt x="1008704" y="360801"/>
                </a:lnTo>
                <a:lnTo>
                  <a:pt x="934742" y="389152"/>
                </a:lnTo>
                <a:lnTo>
                  <a:pt x="860237" y="417910"/>
                </a:lnTo>
                <a:lnTo>
                  <a:pt x="785326" y="446993"/>
                </a:lnTo>
                <a:lnTo>
                  <a:pt x="710148" y="476320"/>
                </a:lnTo>
                <a:lnTo>
                  <a:pt x="634839" y="505809"/>
                </a:lnTo>
                <a:lnTo>
                  <a:pt x="559536" y="53538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108703" y="754633"/>
            <a:ext cx="4206240" cy="286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65760" algn="ctr">
              <a:lnSpc>
                <a:spcPct val="100000"/>
              </a:lnSpc>
            </a:pPr>
            <a:r>
              <a:rPr sz="2800" b="1" spc="-15" dirty="0">
                <a:latin typeface="Calibri"/>
                <a:cs typeface="Calibri"/>
              </a:rPr>
              <a:t>sampl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ng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lli</a:t>
            </a:r>
            <a:r>
              <a:rPr sz="2800" b="1" spc="-15" dirty="0">
                <a:latin typeface="Calibri"/>
                <a:cs typeface="Calibri"/>
              </a:rPr>
              <a:t>ng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su</a:t>
            </a:r>
            <a:r>
              <a:rPr sz="2800" b="1" spc="-65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ar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R="280035" algn="ctr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os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d 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3500">
              <a:latin typeface="Times New Roman"/>
              <a:cs typeface="Times New Roman"/>
            </a:endParaRPr>
          </a:p>
          <a:p>
            <a:pPr marL="2843530" marR="5080" indent="-632460">
              <a:lnSpc>
                <a:spcPct val="100000"/>
              </a:lnSpc>
            </a:pPr>
            <a:r>
              <a:rPr sz="2400" b="1" spc="5" dirty="0">
                <a:latin typeface="Calibri"/>
                <a:cs typeface="Calibri"/>
              </a:rPr>
              <a:t>C</a:t>
            </a:r>
            <a:r>
              <a:rPr sz="2400" b="1" spc="-15" dirty="0">
                <a:latin typeface="Calibri"/>
                <a:cs typeface="Calibri"/>
              </a:rPr>
              <a:t>y</a:t>
            </a:r>
            <a:r>
              <a:rPr sz="2400" b="1" spc="-20" dirty="0">
                <a:latin typeface="Calibri"/>
                <a:cs typeface="Calibri"/>
              </a:rPr>
              <a:t>lind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r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r</a:t>
            </a:r>
            <a:r>
              <a:rPr sz="2400" b="1" spc="-20" dirty="0">
                <a:latin typeface="Calibri"/>
                <a:cs typeface="Calibri"/>
              </a:rPr>
              <a:t>i</a:t>
            </a:r>
            <a:r>
              <a:rPr sz="2400" b="1" spc="-15" dirty="0">
                <a:latin typeface="Calibri"/>
                <a:cs typeface="Calibri"/>
              </a:rPr>
              <a:t>vi</a:t>
            </a:r>
            <a:r>
              <a:rPr sz="2400" b="1" spc="-30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g </a:t>
            </a:r>
            <a:r>
              <a:rPr sz="2400" b="1" spc="-20" dirty="0">
                <a:latin typeface="Calibri"/>
                <a:cs typeface="Calibri"/>
              </a:rPr>
              <a:t>pi</a:t>
            </a:r>
            <a:r>
              <a:rPr sz="2400" b="1" spc="-30" dirty="0">
                <a:latin typeface="Calibri"/>
                <a:cs typeface="Calibri"/>
              </a:rPr>
              <a:t>s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o</a:t>
            </a:r>
            <a:r>
              <a:rPr sz="2400" b="1" spc="-15" dirty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3000">
              <a:latin typeface="Times New Roman"/>
              <a:cs typeface="Times New Roman"/>
            </a:endParaRPr>
          </a:p>
          <a:p>
            <a:pPr marR="603885" algn="r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20" dirty="0">
                <a:latin typeface="Calibri"/>
                <a:cs typeface="Calibri"/>
              </a:rPr>
              <a:t>i</a:t>
            </a:r>
            <a:r>
              <a:rPr sz="2400" b="1" spc="5" dirty="0">
                <a:latin typeface="Calibri"/>
                <a:cs typeface="Calibri"/>
              </a:rPr>
              <a:t>m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10584" y="327802"/>
            <a:ext cx="4230370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On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5" dirty="0">
                <a:latin typeface="Calibri"/>
                <a:cs typeface="Calibri"/>
              </a:rPr>
              <a:t> ma</a:t>
            </a:r>
            <a:r>
              <a:rPr sz="2800" b="1" spc="-6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y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su</a:t>
            </a:r>
            <a:r>
              <a:rPr sz="2800" b="1" spc="-50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ar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Samp</a:t>
            </a:r>
            <a:r>
              <a:rPr sz="2800" b="1" spc="-15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849359" y="82931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40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564" y="308736"/>
            <a:ext cx="3528441" cy="47044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0" y="260604"/>
            <a:ext cx="4248531" cy="3456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2457" y="5208904"/>
            <a:ext cx="7768590" cy="140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If 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n</a:t>
            </a:r>
            <a:r>
              <a:rPr sz="2400" b="1" spc="-15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ly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dirty="0">
                <a:latin typeface="Calibri"/>
                <a:cs typeface="Calibri"/>
              </a:rPr>
              <a:t>e 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su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-25" dirty="0">
                <a:latin typeface="Calibri"/>
                <a:cs typeface="Calibri"/>
              </a:rPr>
              <a:t>p</a:t>
            </a:r>
            <a:r>
              <a:rPr sz="2400" b="1" spc="5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-1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o</a:t>
            </a:r>
            <a:r>
              <a:rPr sz="2400" b="1" spc="-20" dirty="0">
                <a:latin typeface="Calibri"/>
                <a:cs typeface="Calibri"/>
              </a:rPr>
              <a:t>lid</a:t>
            </a: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b="1" dirty="0">
                <a:latin typeface="Calibri"/>
                <a:cs typeface="Calibri"/>
              </a:rPr>
              <a:t>  i</a:t>
            </a:r>
            <a:r>
              <a:rPr sz="2400" b="1" spc="-1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j</a:t>
            </a:r>
            <a:r>
              <a:rPr sz="2400" b="1" spc="-20" dirty="0">
                <a:latin typeface="Calibri"/>
                <a:cs typeface="Calibri"/>
              </a:rPr>
              <a:t>ui</a:t>
            </a:r>
            <a:r>
              <a:rPr sz="2400" b="1" spc="-5" dirty="0">
                <a:latin typeface="Calibri"/>
                <a:cs typeface="Calibri"/>
              </a:rPr>
              <a:t>c</a:t>
            </a:r>
            <a:r>
              <a:rPr sz="2400" b="1" spc="5" dirty="0">
                <a:latin typeface="Calibri"/>
                <a:cs typeface="Calibri"/>
              </a:rPr>
              <a:t>e</a:t>
            </a:r>
            <a:r>
              <a:rPr sz="2400" b="1" spc="-10" dirty="0">
                <a:latin typeface="Calibri"/>
                <a:cs typeface="Calibri"/>
              </a:rPr>
              <a:t>,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w</a:t>
            </a:r>
            <a:r>
              <a:rPr sz="2400" b="1" spc="-20" dirty="0">
                <a:latin typeface="Calibri"/>
                <a:cs typeface="Calibri"/>
              </a:rPr>
              <a:t>hi</a:t>
            </a:r>
            <a:r>
              <a:rPr sz="2400" b="1" spc="10" dirty="0">
                <a:latin typeface="Calibri"/>
                <a:cs typeface="Calibri"/>
              </a:rPr>
              <a:t>c</a:t>
            </a:r>
            <a:r>
              <a:rPr sz="2400" b="1" spc="-15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-15" dirty="0">
                <a:latin typeface="Calibri"/>
                <a:cs typeface="Calibri"/>
              </a:rPr>
              <a:t>as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f</a:t>
            </a:r>
            <a:r>
              <a:rPr sz="2400" b="1" spc="-10" dirty="0">
                <a:latin typeface="Calibri"/>
                <a:cs typeface="Calibri"/>
              </a:rPr>
              <a:t>lo</a:t>
            </a:r>
            <a:r>
              <a:rPr sz="2400" b="1" spc="-45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-15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b="1" dirty="0">
                <a:latin typeface="Calibri"/>
                <a:cs typeface="Calibri"/>
              </a:rPr>
              <a:t>  </a:t>
            </a:r>
            <a:r>
              <a:rPr sz="2400" b="1" spc="-20" dirty="0">
                <a:latin typeface="Calibri"/>
                <a:cs typeface="Calibri"/>
              </a:rPr>
              <a:t>&amp;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10" dirty="0">
                <a:latin typeface="Calibri"/>
                <a:cs typeface="Calibri"/>
              </a:rPr>
              <a:t>in</a:t>
            </a:r>
            <a:r>
              <a:rPr sz="2400" b="1" spc="-55" dirty="0">
                <a:latin typeface="Calibri"/>
                <a:cs typeface="Calibri"/>
              </a:rPr>
              <a:t>k</a:t>
            </a:r>
            <a:r>
              <a:rPr sz="2400" b="1" spc="-15" dirty="0">
                <a:latin typeface="Calibri"/>
                <a:cs typeface="Calibri"/>
              </a:rPr>
              <a:t>er</a:t>
            </a:r>
            <a:r>
              <a:rPr sz="2400" b="1" dirty="0">
                <a:latin typeface="Calibri"/>
                <a:cs typeface="Calibri"/>
              </a:rPr>
              <a:t>s.</a:t>
            </a:r>
            <a:r>
              <a:rPr sz="2400" b="1" spc="175" dirty="0">
                <a:latin typeface="Calibri"/>
                <a:cs typeface="Calibri"/>
              </a:rPr>
              <a:t> </a:t>
            </a:r>
            <a:r>
              <a:rPr sz="2400" b="1" spc="-40" dirty="0">
                <a:latin typeface="Calibri"/>
                <a:cs typeface="Calibri"/>
              </a:rPr>
              <a:t>P</a:t>
            </a:r>
            <a:r>
              <a:rPr sz="2400" b="1" spc="5" dirty="0">
                <a:latin typeface="Calibri"/>
                <a:cs typeface="Calibri"/>
              </a:rPr>
              <a:t>o</a:t>
            </a:r>
            <a:r>
              <a:rPr sz="2400" b="1" spc="-35" dirty="0">
                <a:latin typeface="Calibri"/>
                <a:cs typeface="Calibri"/>
              </a:rPr>
              <a:t>u</a:t>
            </a:r>
            <a:r>
              <a:rPr sz="2400" b="1" spc="-5" dirty="0">
                <a:latin typeface="Calibri"/>
                <a:cs typeface="Calibri"/>
              </a:rPr>
              <a:t>ri</a:t>
            </a:r>
            <a:r>
              <a:rPr sz="2400" b="1" spc="-1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g</a:t>
            </a:r>
            <a:r>
              <a:rPr sz="2400" b="1" spc="180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f</a:t>
            </a:r>
            <a:r>
              <a:rPr sz="2400" b="1" spc="1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1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sam</a:t>
            </a:r>
            <a:r>
              <a:rPr sz="2400" b="1" spc="-10" dirty="0">
                <a:latin typeface="Calibri"/>
                <a:cs typeface="Calibri"/>
              </a:rPr>
              <a:t>p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spc="-1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,</a:t>
            </a:r>
            <a:r>
              <a:rPr sz="2400" b="1" spc="200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v</a:t>
            </a:r>
            <a:r>
              <a:rPr sz="2400" b="1" spc="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n</a:t>
            </a:r>
            <a:r>
              <a:rPr sz="2400" b="1" spc="170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a</a:t>
            </a:r>
            <a:r>
              <a:rPr sz="2400" b="1" spc="15" dirty="0">
                <a:latin typeface="Calibri"/>
                <a:cs typeface="Calibri"/>
              </a:rPr>
              <a:t>f</a:t>
            </a:r>
            <a:r>
              <a:rPr sz="2400" b="1" spc="-15" dirty="0">
                <a:latin typeface="Calibri"/>
                <a:cs typeface="Calibri"/>
              </a:rPr>
              <a:t>te</a:t>
            </a:r>
            <a:r>
              <a:rPr sz="2400" b="1" dirty="0">
                <a:latin typeface="Calibri"/>
                <a:cs typeface="Calibri"/>
              </a:rPr>
              <a:t>r</a:t>
            </a:r>
            <a:r>
              <a:rPr sz="2400" b="1" spc="18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i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1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s  </a:t>
            </a:r>
            <a:r>
              <a:rPr sz="2400" b="1" spc="-190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w</a:t>
            </a:r>
            <a:r>
              <a:rPr sz="2400" b="1" spc="-15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l</a:t>
            </a:r>
            <a:r>
              <a:rPr sz="2400" b="1" spc="-10" dirty="0">
                <a:latin typeface="Calibri"/>
                <a:cs typeface="Calibri"/>
              </a:rPr>
              <a:t>l</a:t>
            </a:r>
            <a:r>
              <a:rPr sz="2400" b="1" spc="17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s</a:t>
            </a:r>
            <a:r>
              <a:rPr sz="2400" b="1" dirty="0">
                <a:latin typeface="Calibri"/>
                <a:cs typeface="Calibri"/>
              </a:rPr>
              <a:t>tir</a:t>
            </a:r>
            <a:r>
              <a:rPr sz="2400" b="1" spc="-15" dirty="0">
                <a:latin typeface="Calibri"/>
                <a:cs typeface="Calibri"/>
              </a:rPr>
              <a:t>re</a:t>
            </a:r>
            <a:r>
              <a:rPr sz="2400" b="1" spc="-10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, </a:t>
            </a:r>
            <a:r>
              <a:rPr sz="2400" b="1" spc="-5" dirty="0">
                <a:latin typeface="Calibri"/>
                <a:cs typeface="Calibri"/>
              </a:rPr>
              <a:t>f</a:t>
            </a:r>
            <a:r>
              <a:rPr sz="2400" b="1" spc="-10" dirty="0">
                <a:latin typeface="Calibri"/>
                <a:cs typeface="Calibri"/>
              </a:rPr>
              <a:t>lo</a:t>
            </a:r>
            <a:r>
              <a:rPr sz="2400" b="1" spc="-45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-15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w</a:t>
            </a:r>
            <a:r>
              <a:rPr sz="2400" b="1" spc="-20" dirty="0">
                <a:latin typeface="Calibri"/>
                <a:cs typeface="Calibri"/>
              </a:rPr>
              <a:t>il</a:t>
            </a:r>
            <a:r>
              <a:rPr sz="2400" b="1" spc="-10" dirty="0">
                <a:latin typeface="Calibri"/>
                <a:cs typeface="Calibri"/>
              </a:rPr>
              <a:t>l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c</a:t>
            </a:r>
            <a:r>
              <a:rPr sz="2400" b="1" spc="-10" dirty="0">
                <a:latin typeface="Calibri"/>
                <a:cs typeface="Calibri"/>
              </a:rPr>
              <a:t>o</a:t>
            </a:r>
            <a:r>
              <a:rPr sz="2400" b="1" spc="5" dirty="0">
                <a:latin typeface="Calibri"/>
                <a:cs typeface="Calibri"/>
              </a:rPr>
              <a:t>m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f </a:t>
            </a:r>
            <a:r>
              <a:rPr sz="2400" b="1" spc="-20" dirty="0">
                <a:latin typeface="Calibri"/>
                <a:cs typeface="Calibri"/>
              </a:rPr>
              <a:t>&amp;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b="1" spc="-20" dirty="0">
                <a:latin typeface="Calibri"/>
                <a:cs typeface="Calibri"/>
              </a:rPr>
              <a:t>in</a:t>
            </a:r>
            <a:r>
              <a:rPr sz="2400" b="1" spc="-70" dirty="0">
                <a:latin typeface="Calibri"/>
                <a:cs typeface="Calibri"/>
              </a:rPr>
              <a:t>k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-15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m</a:t>
            </a:r>
            <a:r>
              <a:rPr sz="2400" b="1" spc="-15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i</a:t>
            </a:r>
            <a:r>
              <a:rPr sz="2400" b="1" spc="-15" dirty="0">
                <a:latin typeface="Calibri"/>
                <a:cs typeface="Calibri"/>
              </a:rPr>
              <a:t>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b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hin</a:t>
            </a:r>
            <a:r>
              <a:rPr sz="2400" b="1" spc="-20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W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th s</a:t>
            </a:r>
            <a:r>
              <a:rPr sz="2400" b="1" spc="-15" dirty="0">
                <a:latin typeface="Calibri"/>
                <a:cs typeface="Calibri"/>
              </a:rPr>
              <a:t>u</a:t>
            </a:r>
            <a:r>
              <a:rPr sz="2400" b="1" spc="-40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ar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d</a:t>
            </a:r>
            <a:r>
              <a:rPr sz="2400" b="1" spc="-25" dirty="0">
                <a:latin typeface="Calibri"/>
                <a:cs typeface="Calibri"/>
              </a:rPr>
              <a:t>i</a:t>
            </a:r>
            <a:r>
              <a:rPr sz="2400" b="1" spc="-5" dirty="0">
                <a:latin typeface="Calibri"/>
                <a:cs typeface="Calibri"/>
              </a:rPr>
              <a:t>f</a:t>
            </a:r>
            <a:r>
              <a:rPr sz="2400" b="1" spc="-40" dirty="0">
                <a:latin typeface="Calibri"/>
                <a:cs typeface="Calibri"/>
              </a:rPr>
              <a:t>f</a:t>
            </a:r>
            <a:r>
              <a:rPr sz="2400" b="1" spc="-15" dirty="0">
                <a:latin typeface="Calibri"/>
                <a:cs typeface="Calibri"/>
              </a:rPr>
              <a:t>ere</a:t>
            </a:r>
            <a:r>
              <a:rPr sz="2400" b="1" spc="-3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g</a:t>
            </a:r>
            <a:r>
              <a:rPr sz="2400" b="1" spc="-5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15" dirty="0">
                <a:latin typeface="Calibri"/>
                <a:cs typeface="Calibri"/>
              </a:rPr>
              <a:t>i</a:t>
            </a:r>
            <a:r>
              <a:rPr sz="2400" b="1" spc="-35" dirty="0">
                <a:latin typeface="Calibri"/>
                <a:cs typeface="Calibri"/>
              </a:rPr>
              <a:t>z</a:t>
            </a:r>
            <a:r>
              <a:rPr sz="2400" b="1" spc="-1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</a:t>
            </a:r>
            <a:r>
              <a:rPr sz="2400" b="1" spc="-20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65" dirty="0">
                <a:latin typeface="Calibri"/>
                <a:cs typeface="Calibri"/>
              </a:rPr>
              <a:t>r</a:t>
            </a:r>
            <a:r>
              <a:rPr sz="2400" b="1" spc="-30" dirty="0">
                <a:latin typeface="Calibri"/>
                <a:cs typeface="Calibri"/>
              </a:rPr>
              <a:t>a</a:t>
            </a:r>
            <a:r>
              <a:rPr sz="2400" b="1" spc="-15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 </a:t>
            </a:r>
            <a:r>
              <a:rPr sz="2400" b="1" spc="5" dirty="0">
                <a:latin typeface="Calibri"/>
                <a:cs typeface="Calibri"/>
              </a:rPr>
              <a:t>o</a:t>
            </a:r>
            <a:r>
              <a:rPr sz="2400" b="1" dirty="0">
                <a:latin typeface="Calibri"/>
                <a:cs typeface="Calibri"/>
              </a:rPr>
              <a:t>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</a:t>
            </a:r>
            <a:r>
              <a:rPr sz="2400" b="1" spc="-15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05959" y="3952240"/>
            <a:ext cx="3175635" cy="1036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R</a:t>
            </a:r>
            <a:r>
              <a:rPr sz="2400" b="1" spc="-20" dirty="0">
                <a:latin typeface="Calibri"/>
                <a:cs typeface="Calibri"/>
              </a:rPr>
              <a:t>i</a:t>
            </a:r>
            <a:r>
              <a:rPr sz="2400" b="1" spc="-5" dirty="0">
                <a:latin typeface="Calibri"/>
                <a:cs typeface="Calibri"/>
              </a:rPr>
              <a:t>ff</a:t>
            </a:r>
            <a:r>
              <a:rPr sz="2400" b="1" spc="-10" dirty="0">
                <a:latin typeface="Calibri"/>
                <a:cs typeface="Calibri"/>
              </a:rPr>
              <a:t>le</a:t>
            </a:r>
            <a:r>
              <a:rPr sz="2400" b="1" spc="-15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40" dirty="0">
                <a:latin typeface="Calibri"/>
                <a:cs typeface="Calibri"/>
              </a:rPr>
              <a:t>f</a:t>
            </a:r>
            <a:r>
              <a:rPr sz="2400" b="1" spc="-10" dirty="0">
                <a:latin typeface="Calibri"/>
                <a:cs typeface="Calibri"/>
              </a:rPr>
              <a:t>o</a:t>
            </a:r>
            <a:r>
              <a:rPr sz="2400" b="1" dirty="0">
                <a:latin typeface="Calibri"/>
                <a:cs typeface="Calibri"/>
              </a:rPr>
              <a:t>r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su</a:t>
            </a:r>
            <a:r>
              <a:rPr sz="2400" b="1" spc="-25" dirty="0">
                <a:latin typeface="Calibri"/>
                <a:cs typeface="Calibri"/>
              </a:rPr>
              <a:t>b</a:t>
            </a:r>
            <a:r>
              <a:rPr sz="2400" b="1" spc="5" dirty="0">
                <a:latin typeface="Calibri"/>
                <a:cs typeface="Calibri"/>
              </a:rPr>
              <a:t>-</a:t>
            </a:r>
            <a:r>
              <a:rPr sz="2400" b="1" dirty="0">
                <a:latin typeface="Calibri"/>
                <a:cs typeface="Calibri"/>
              </a:rPr>
              <a:t>sam</a:t>
            </a:r>
            <a:r>
              <a:rPr sz="2400" b="1" spc="-20" dirty="0">
                <a:latin typeface="Calibri"/>
                <a:cs typeface="Calibri"/>
              </a:rPr>
              <a:t>plin</a:t>
            </a:r>
            <a:r>
              <a:rPr sz="2400" b="1" dirty="0">
                <a:latin typeface="Calibri"/>
                <a:cs typeface="Calibri"/>
              </a:rPr>
              <a:t>g </a:t>
            </a:r>
            <a:r>
              <a:rPr sz="2400" b="1" spc="-25" dirty="0">
                <a:latin typeface="Calibri"/>
                <a:cs typeface="Calibri"/>
              </a:rPr>
              <a:t>p</a:t>
            </a:r>
            <a:r>
              <a:rPr sz="2400" b="1" spc="-15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o</a:t>
            </a:r>
            <a:r>
              <a:rPr sz="2400" b="1" spc="-25" dirty="0">
                <a:latin typeface="Calibri"/>
                <a:cs typeface="Calibri"/>
              </a:rPr>
              <a:t>du</a:t>
            </a:r>
            <a:r>
              <a:rPr sz="2400" b="1" spc="-5" dirty="0">
                <a:latin typeface="Calibri"/>
                <a:cs typeface="Calibri"/>
              </a:rPr>
              <a:t>ct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li</a:t>
            </a:r>
            <a:r>
              <a:rPr sz="2400" b="1" spc="-70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Su</a:t>
            </a:r>
            <a:r>
              <a:rPr sz="2400" b="1" spc="-60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ar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&amp;</a:t>
            </a:r>
            <a:r>
              <a:rPr sz="2400" b="1" spc="-10" dirty="0">
                <a:latin typeface="Calibri"/>
                <a:cs typeface="Calibri"/>
              </a:rPr>
              <a:t> Sus</a:t>
            </a:r>
            <a:r>
              <a:rPr sz="2400" b="1" spc="-25" dirty="0">
                <a:latin typeface="Calibri"/>
                <a:cs typeface="Calibri"/>
              </a:rPr>
              <a:t>p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nd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-15" dirty="0">
                <a:latin typeface="Calibri"/>
                <a:cs typeface="Calibri"/>
              </a:rPr>
              <a:t>d</a:t>
            </a:r>
            <a:r>
              <a:rPr sz="2400" b="1" spc="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o</a:t>
            </a:r>
            <a:r>
              <a:rPr sz="2400" b="1" spc="-20" dirty="0">
                <a:latin typeface="Calibri"/>
                <a:cs typeface="Calibri"/>
              </a:rPr>
              <a:t>lid</a:t>
            </a: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i</a:t>
            </a:r>
            <a:r>
              <a:rPr sz="2400" b="1" spc="-15" dirty="0">
                <a:latin typeface="Calibri"/>
                <a:cs typeface="Calibri"/>
              </a:rPr>
              <a:t>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ju</a:t>
            </a:r>
            <a:r>
              <a:rPr sz="2400" b="1" spc="-25" dirty="0">
                <a:latin typeface="Calibri"/>
                <a:cs typeface="Calibri"/>
              </a:rPr>
              <a:t>i</a:t>
            </a:r>
            <a:r>
              <a:rPr sz="2400" b="1" spc="-5" dirty="0">
                <a:latin typeface="Calibri"/>
                <a:cs typeface="Calibri"/>
              </a:rPr>
              <a:t>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58250" y="90423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41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6017" y="307213"/>
            <a:ext cx="4162424" cy="31217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1523" y="296672"/>
            <a:ext cx="4176522" cy="3132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2819336"/>
            <a:ext cx="8649335" cy="3539490"/>
          </a:xfrm>
          <a:custGeom>
            <a:avLst/>
            <a:gdLst/>
            <a:ahLst/>
            <a:cxnLst/>
            <a:rect l="l" t="t" r="r" b="b"/>
            <a:pathLst>
              <a:path w="8649335" h="3539490">
                <a:moveTo>
                  <a:pt x="0" y="3539490"/>
                </a:moveTo>
                <a:lnTo>
                  <a:pt x="8649335" y="3539490"/>
                </a:lnTo>
                <a:lnTo>
                  <a:pt x="8649335" y="0"/>
                </a:lnTo>
                <a:lnTo>
                  <a:pt x="0" y="0"/>
                </a:lnTo>
                <a:lnTo>
                  <a:pt x="0" y="3539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340" y="2932191"/>
            <a:ext cx="8493760" cy="782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sp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-6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y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h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ur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y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su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ts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or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o see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097280" algn="l"/>
                <a:tab pos="2464435" algn="l"/>
                <a:tab pos="3132455" algn="l"/>
                <a:tab pos="4117975" algn="l"/>
                <a:tab pos="5414010" algn="l"/>
                <a:tab pos="5919470" algn="l"/>
                <a:tab pos="7799705" algn="l"/>
              </a:tabLst>
            </a:pPr>
            <a:r>
              <a:rPr sz="2800" b="1" spc="-20" dirty="0">
                <a:latin typeface="Calibri"/>
                <a:cs typeface="Calibri"/>
              </a:rPr>
              <a:t>Visua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sp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60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y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	a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e	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-40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	simpler	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5" dirty="0">
                <a:latin typeface="Calibri"/>
                <a:cs typeface="Calibri"/>
              </a:rPr>
              <a:t>un</a:t>
            </a:r>
            <a:r>
              <a:rPr sz="2800" b="1" spc="-30" dirty="0">
                <a:latin typeface="Calibri"/>
                <a:cs typeface="Calibri"/>
              </a:rPr>
              <a:t>d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55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5" dirty="0">
                <a:latin typeface="Calibri"/>
                <a:cs typeface="Calibri"/>
              </a:rPr>
              <a:t>than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3785885"/>
            <a:ext cx="8492490" cy="2490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g</a:t>
            </a:r>
            <a:r>
              <a:rPr sz="2800" b="1" spc="-15" dirty="0">
                <a:latin typeface="Calibri"/>
                <a:cs typeface="Calibri"/>
              </a:rPr>
              <a:t>u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29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so</a:t>
            </a:r>
            <a:r>
              <a:rPr sz="2800" b="1" spc="280" dirty="0">
                <a:latin typeface="Calibri"/>
                <a:cs typeface="Calibri"/>
              </a:rPr>
              <a:t> </a:t>
            </a:r>
            <a:r>
              <a:rPr sz="2800" b="1" spc="-100" dirty="0">
                <a:latin typeface="Calibri"/>
                <a:cs typeface="Calibri"/>
              </a:rPr>
              <a:t>k</a:t>
            </a:r>
            <a:r>
              <a:rPr sz="2800" b="1" spc="5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p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29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spc="30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40" dirty="0">
                <a:latin typeface="Calibri"/>
                <a:cs typeface="Calibri"/>
              </a:rPr>
              <a:t>w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ng</a:t>
            </a:r>
            <a:r>
              <a:rPr sz="2800" b="1" spc="27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sh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29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</a:t>
            </a:r>
            <a:r>
              <a:rPr sz="2800" b="1" spc="-40" dirty="0">
                <a:latin typeface="Calibri"/>
                <a:cs typeface="Calibri"/>
              </a:rPr>
              <a:t>n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ormed</a:t>
            </a:r>
            <a:r>
              <a:rPr sz="2800" b="1" spc="2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f</a:t>
            </a:r>
            <a:r>
              <a:rPr sz="2800" b="1" spc="28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spc="2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cur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situ</a:t>
            </a:r>
            <a:r>
              <a:rPr sz="2800" b="1" spc="-30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ti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  <a:p>
            <a:pPr marL="12700" marR="1729739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M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ha</a:t>
            </a:r>
            <a:r>
              <a:rPr sz="2800" b="1" spc="-30" dirty="0">
                <a:latin typeface="Calibri"/>
                <a:cs typeface="Calibri"/>
              </a:rPr>
              <a:t>n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cal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/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ct</a:t>
            </a:r>
            <a:r>
              <a:rPr sz="2800" b="1" spc="5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cal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can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ma</a:t>
            </a:r>
            <a:r>
              <a:rPr sz="2800" b="1" spc="-80" dirty="0">
                <a:latin typeface="Calibri"/>
                <a:cs typeface="Calibri"/>
              </a:rPr>
              <a:t>k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adju</a:t>
            </a:r>
            <a:r>
              <a:rPr sz="2800" b="1" spc="-60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5" dirty="0">
                <a:latin typeface="Calibri"/>
                <a:cs typeface="Calibri"/>
              </a:rPr>
              <a:t>m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ts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5" dirty="0">
                <a:latin typeface="Calibri"/>
                <a:cs typeface="Calibri"/>
              </a:rPr>
              <a:t>r</a:t>
            </a:r>
            <a:r>
              <a:rPr sz="2800" b="1" spc="-85" dirty="0">
                <a:latin typeface="Calibri"/>
                <a:cs typeface="Calibri"/>
              </a:rPr>
              <a:t>k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ting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k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35" dirty="0">
                <a:latin typeface="Calibri"/>
                <a:cs typeface="Calibri"/>
              </a:rPr>
              <a:t>w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</a:t>
            </a:r>
            <a:r>
              <a:rPr sz="2800" b="1" spc="-15" dirty="0">
                <a:latin typeface="Calibri"/>
                <a:cs typeface="Calibri"/>
              </a:rPr>
              <a:t>h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a</a:t>
            </a:r>
            <a:r>
              <a:rPr sz="2800" b="1" spc="-50" dirty="0">
                <a:latin typeface="Calibri"/>
                <a:cs typeface="Calibri"/>
              </a:rPr>
              <a:t>v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b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e </a:t>
            </a:r>
            <a:r>
              <a:rPr sz="2800" b="1" spc="-20" dirty="0">
                <a:latin typeface="Calibri"/>
                <a:cs typeface="Calibri"/>
              </a:rPr>
              <a:t>Ma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70" dirty="0">
                <a:latin typeface="Calibri"/>
                <a:cs typeface="Calibri"/>
              </a:rPr>
              <a:t>g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40" dirty="0">
                <a:latin typeface="Calibri"/>
                <a:cs typeface="Calibri"/>
              </a:rPr>
              <a:t>n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ormed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f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situ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49359" y="90423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42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88683"/>
            <a:ext cx="4320540" cy="6264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43145" y="480441"/>
            <a:ext cx="3801745" cy="208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hi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co</a:t>
            </a:r>
            <a:r>
              <a:rPr sz="2800" b="1" spc="-30" dirty="0">
                <a:latin typeface="Calibri"/>
                <a:cs typeface="Calibri"/>
              </a:rPr>
              <a:t>u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se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qu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spc="-55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tio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or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ti</a:t>
            </a:r>
            <a:r>
              <a:rPr sz="2800" b="1" spc="-40" dirty="0">
                <a:latin typeface="Calibri"/>
                <a:cs typeface="Calibri"/>
              </a:rPr>
              <a:t>at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60" dirty="0">
                <a:latin typeface="Calibri"/>
                <a:cs typeface="Calibri"/>
              </a:rPr>
              <a:t>n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5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ti</a:t>
            </a:r>
            <a:r>
              <a:rPr sz="2800" b="1" spc="-65" dirty="0">
                <a:latin typeface="Calibri"/>
                <a:cs typeface="Calibri"/>
              </a:rPr>
              <a:t>g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tio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s as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spc="-85" dirty="0">
                <a:latin typeface="Calibri"/>
                <a:cs typeface="Calibri"/>
              </a:rPr>
              <a:t>h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qua</a:t>
            </a:r>
            <a:r>
              <a:rPr sz="2800" b="1" spc="-30" dirty="0">
                <a:latin typeface="Calibri"/>
                <a:cs typeface="Calibri"/>
              </a:rPr>
              <a:t>l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ty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v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1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-3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ng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om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one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h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ur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 n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xt</a:t>
            </a:r>
            <a:r>
              <a:rPr sz="2800" b="1" spc="40" dirty="0">
                <a:latin typeface="Calibri"/>
                <a:cs typeface="Calibri"/>
              </a:rPr>
              <a:t>?</a:t>
            </a:r>
            <a:r>
              <a:rPr sz="2800" b="1" dirty="0">
                <a:latin typeface="Calibri"/>
                <a:cs typeface="Calibri"/>
              </a:rPr>
              <a:t>”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537" y="764666"/>
            <a:ext cx="3544189" cy="17785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49359" y="90423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43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298194" y="1788795"/>
            <a:ext cx="6701155" cy="2490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14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1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14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un</a:t>
            </a:r>
            <a:r>
              <a:rPr sz="2800" b="1" spc="-35" dirty="0">
                <a:latin typeface="Calibri"/>
                <a:cs typeface="Calibri"/>
              </a:rPr>
              <a:t>c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10" dirty="0">
                <a:latin typeface="Calibri"/>
                <a:cs typeface="Calibri"/>
              </a:rPr>
              <a:t>m</a:t>
            </a:r>
            <a:r>
              <a:rPr sz="2800" b="1" spc="-25" dirty="0">
                <a:latin typeface="Calibri"/>
                <a:cs typeface="Calibri"/>
              </a:rPr>
              <a:t>mo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13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or </a:t>
            </a:r>
            <a:r>
              <a:rPr sz="2800" b="1" spc="1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15" dirty="0">
                <a:latin typeface="Calibri"/>
                <a:cs typeface="Calibri"/>
              </a:rPr>
              <a:t>eo</a:t>
            </a:r>
            <a:r>
              <a:rPr sz="2800" b="1" spc="-10" dirty="0">
                <a:latin typeface="Calibri"/>
                <a:cs typeface="Calibri"/>
              </a:rPr>
              <a:t>p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e </a:t>
            </a:r>
            <a:r>
              <a:rPr sz="2800" b="1" spc="14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12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mod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10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-10" dirty="0">
                <a:latin typeface="Calibri"/>
                <a:cs typeface="Calibri"/>
              </a:rPr>
              <a:t> e</a:t>
            </a:r>
            <a:r>
              <a:rPr sz="2800" b="1" spc="-15" dirty="0">
                <a:latin typeface="Calibri"/>
                <a:cs typeface="Calibri"/>
              </a:rPr>
              <a:t>qu</a:t>
            </a:r>
            <a:r>
              <a:rPr sz="2800" b="1" spc="-3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pm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260" dirty="0">
                <a:latin typeface="Calibri"/>
                <a:cs typeface="Calibri"/>
              </a:rPr>
              <a:t> </a:t>
            </a:r>
            <a:r>
              <a:rPr sz="2800" b="1" spc="10" dirty="0">
                <a:latin typeface="Calibri"/>
                <a:cs typeface="Calibri"/>
              </a:rPr>
              <a:t>w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th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ut</a:t>
            </a:r>
            <a:r>
              <a:rPr sz="2800" b="1" spc="254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ll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26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kn</a:t>
            </a:r>
            <a:r>
              <a:rPr sz="2800" b="1" spc="-30" dirty="0">
                <a:latin typeface="Calibri"/>
                <a:cs typeface="Calibri"/>
              </a:rPr>
              <a:t>o</a:t>
            </a:r>
            <a:r>
              <a:rPr sz="2800" b="1" spc="10" dirty="0">
                <a:latin typeface="Calibri"/>
                <a:cs typeface="Calibri"/>
              </a:rPr>
              <a:t>w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ng</a:t>
            </a:r>
            <a:r>
              <a:rPr sz="2800" b="1" spc="24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spc="2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</a:t>
            </a:r>
            <a:r>
              <a:rPr sz="2800" b="1" spc="-15" dirty="0">
                <a:latin typeface="Calibri"/>
                <a:cs typeface="Calibri"/>
              </a:rPr>
              <a:t>as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c </a:t>
            </a:r>
            <a:r>
              <a:rPr sz="2800" b="1" spc="-15" dirty="0">
                <a:latin typeface="Calibri"/>
                <a:cs typeface="Calibri"/>
              </a:rPr>
              <a:t>pri</a:t>
            </a:r>
            <a:r>
              <a:rPr sz="2800" b="1" spc="-30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ples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28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an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2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27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u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2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ha</a:t>
            </a:r>
            <a:r>
              <a:rPr sz="2800" b="1" spc="-30" dirty="0">
                <a:latin typeface="Calibri"/>
                <a:cs typeface="Calibri"/>
              </a:rPr>
              <a:t>n</a:t>
            </a:r>
            <a:r>
              <a:rPr sz="2800" b="1" spc="-20" dirty="0">
                <a:latin typeface="Calibri"/>
                <a:cs typeface="Calibri"/>
              </a:rPr>
              <a:t>g</a:t>
            </a:r>
            <a:r>
              <a:rPr sz="2800" b="1" spc="-3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ng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27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26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has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  </a:t>
            </a:r>
            <a:r>
              <a:rPr sz="2800" b="1" spc="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30" dirty="0">
                <a:latin typeface="Calibri"/>
                <a:cs typeface="Calibri"/>
              </a:rPr>
              <a:t>ev</a:t>
            </a:r>
            <a:r>
              <a:rPr sz="2800" b="1" spc="5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p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dirty="0">
                <a:latin typeface="Calibri"/>
                <a:cs typeface="Calibri"/>
              </a:rPr>
              <a:t>  </a:t>
            </a:r>
            <a:r>
              <a:rPr sz="2800" b="1" spc="110" dirty="0">
                <a:latin typeface="Calibri"/>
                <a:cs typeface="Calibri"/>
              </a:rPr>
              <a:t> </a:t>
            </a:r>
            <a:r>
              <a:rPr sz="2800" b="1" spc="-40" dirty="0">
                <a:latin typeface="Calibri"/>
                <a:cs typeface="Calibri"/>
              </a:rPr>
              <a:t>b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  </a:t>
            </a:r>
            <a:r>
              <a:rPr sz="2800" b="1" spc="7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 </a:t>
            </a:r>
            <a:r>
              <a:rPr sz="2800" b="1" spc="7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supp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r  </a:t>
            </a:r>
            <a:r>
              <a:rPr sz="2800" b="1" spc="8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50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r  </a:t>
            </a:r>
            <a:r>
              <a:rPr sz="2800" b="1" spc="8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rio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29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an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29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af</a:t>
            </a:r>
            <a:r>
              <a:rPr sz="2800" b="1" spc="-55" dirty="0">
                <a:latin typeface="Calibri"/>
                <a:cs typeface="Calibri"/>
              </a:rPr>
              <a:t>t</a:t>
            </a:r>
            <a:r>
              <a:rPr sz="2800" b="1" spc="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r </a:t>
            </a:r>
            <a:r>
              <a:rPr sz="2800" b="1" spc="30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ty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29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f    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se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h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29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5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p</a:t>
            </a:r>
            <a:r>
              <a:rPr sz="2800" b="1" spc="-5" dirty="0">
                <a:latin typeface="Calibri"/>
                <a:cs typeface="Calibri"/>
              </a:rPr>
              <a:t>me</a:t>
            </a:r>
            <a:r>
              <a:rPr sz="2800" b="1" spc="-30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8194" y="4777104"/>
            <a:ext cx="6701155" cy="782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642620" algn="l"/>
                <a:tab pos="1694814" algn="l"/>
                <a:tab pos="2446655" algn="l"/>
                <a:tab pos="3554095" algn="l"/>
                <a:tab pos="4117975" algn="l"/>
                <a:tab pos="5447030" algn="l"/>
                <a:tab pos="6183630" algn="l"/>
              </a:tabLst>
            </a:pPr>
            <a:r>
              <a:rPr sz="2800" b="1" spc="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r	o</a:t>
            </a:r>
            <a:r>
              <a:rPr sz="2800" b="1" spc="-15" dirty="0">
                <a:latin typeface="Calibri"/>
                <a:cs typeface="Calibri"/>
              </a:rPr>
              <a:t>f</a:t>
            </a:r>
            <a:r>
              <a:rPr sz="2800" b="1" spc="-40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spc="-35" dirty="0">
                <a:latin typeface="Calibri"/>
                <a:cs typeface="Calibri"/>
              </a:rPr>
              <a:t>f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f	d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ts</a:t>
            </a:r>
            <a:r>
              <a:rPr sz="2800" b="1" dirty="0">
                <a:latin typeface="Calibri"/>
                <a:cs typeface="Calibri"/>
              </a:rPr>
              <a:t>	a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e	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 ap</a:t>
            </a:r>
            <a:r>
              <a:rPr sz="2800" b="1" spc="-25" dirty="0">
                <a:latin typeface="Calibri"/>
                <a:cs typeface="Calibri"/>
              </a:rPr>
              <a:t>p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40" dirty="0">
                <a:latin typeface="Calibri"/>
                <a:cs typeface="Calibri"/>
              </a:rPr>
              <a:t>at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71966" y="90423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44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6017" y="332613"/>
            <a:ext cx="4176522" cy="3132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0161" y="318134"/>
            <a:ext cx="4147820" cy="31108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3529329"/>
            <a:ext cx="5482590" cy="336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800" b="1" spc="-105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spc="-55" dirty="0">
                <a:latin typeface="Calibri"/>
                <a:cs typeface="Calibri"/>
              </a:rPr>
              <a:t>f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0" dirty="0">
                <a:latin typeface="Calibri"/>
                <a:cs typeface="Calibri"/>
              </a:rPr>
              <a:t>tiv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ess</a:t>
            </a:r>
            <a:r>
              <a:rPr sz="2800" b="1" spc="20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f</a:t>
            </a:r>
            <a:r>
              <a:rPr sz="2800" b="1" spc="1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sp</a:t>
            </a:r>
            <a:r>
              <a:rPr sz="2800" b="1" spc="-65" dirty="0">
                <a:latin typeface="Calibri"/>
                <a:cs typeface="Calibri"/>
              </a:rPr>
              <a:t>r</a:t>
            </a:r>
            <a:r>
              <a:rPr sz="2800" b="1" spc="-8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18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nd</a:t>
            </a:r>
            <a:r>
              <a:rPr sz="2800" b="1" spc="2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ds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  </a:t>
            </a:r>
            <a:r>
              <a:rPr sz="2800" b="1" spc="10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 </a:t>
            </a:r>
            <a:r>
              <a:rPr sz="2800" b="1" spc="95" dirty="0">
                <a:latin typeface="Calibri"/>
                <a:cs typeface="Calibri"/>
              </a:rPr>
              <a:t> 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5" dirty="0">
                <a:latin typeface="Calibri"/>
                <a:cs typeface="Calibri"/>
              </a:rPr>
              <a:t>m</a:t>
            </a:r>
            <a:r>
              <a:rPr sz="2800" b="1" spc="-15" dirty="0">
                <a:latin typeface="Calibri"/>
                <a:cs typeface="Calibri"/>
              </a:rPr>
              <a:t>os</a:t>
            </a:r>
            <a:r>
              <a:rPr sz="2800" b="1" spc="-45" dirty="0">
                <a:latin typeface="Calibri"/>
                <a:cs typeface="Calibri"/>
              </a:rPr>
              <a:t>p</a:t>
            </a:r>
            <a:r>
              <a:rPr sz="2800" b="1" dirty="0">
                <a:latin typeface="Calibri"/>
                <a:cs typeface="Calibri"/>
              </a:rPr>
              <a:t>h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ri</a:t>
            </a:r>
            <a:r>
              <a:rPr sz="2800" b="1" dirty="0">
                <a:latin typeface="Calibri"/>
                <a:cs typeface="Calibri"/>
              </a:rPr>
              <a:t>c  </a:t>
            </a:r>
            <a:r>
              <a:rPr sz="2800" b="1" spc="114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RH</a:t>
            </a:r>
            <a:r>
              <a:rPr sz="2800" b="1" dirty="0">
                <a:latin typeface="Calibri"/>
                <a:cs typeface="Calibri"/>
              </a:rPr>
              <a:t>  </a:t>
            </a:r>
            <a:r>
              <a:rPr sz="2800" b="1" spc="9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(</a:t>
            </a:r>
            <a:r>
              <a:rPr sz="2800" b="1" spc="-5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tive hum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ty)</a:t>
            </a:r>
            <a:endParaRPr sz="2800">
              <a:latin typeface="Calibri"/>
              <a:cs typeface="Calibri"/>
            </a:endParaRPr>
          </a:p>
          <a:p>
            <a:pPr marL="12700" marR="7620" algn="just">
              <a:lnSpc>
                <a:spcPct val="100000"/>
              </a:lnSpc>
            </a:pPr>
            <a:r>
              <a:rPr sz="2800" b="1" spc="-100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7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RH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100</a:t>
            </a:r>
            <a:r>
              <a:rPr sz="2800" b="1" dirty="0">
                <a:latin typeface="Calibri"/>
                <a:cs typeface="Calibri"/>
              </a:rPr>
              <a:t>%</a:t>
            </a:r>
            <a:r>
              <a:rPr sz="2800" b="1" spc="-10" dirty="0">
                <a:latin typeface="Calibri"/>
                <a:cs typeface="Calibri"/>
              </a:rPr>
              <a:t>,</a:t>
            </a:r>
            <a:r>
              <a:rPr sz="2800" b="1" spc="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7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v</a:t>
            </a:r>
            <a:r>
              <a:rPr sz="2800" b="1" spc="-15" dirty="0">
                <a:latin typeface="Calibri"/>
                <a:cs typeface="Calibri"/>
              </a:rPr>
              <a:t>ap</a:t>
            </a:r>
            <a:r>
              <a:rPr sz="2800" b="1" spc="-30" dirty="0">
                <a:latin typeface="Calibri"/>
                <a:cs typeface="Calibri"/>
              </a:rPr>
              <a:t>o</a:t>
            </a:r>
            <a:r>
              <a:rPr sz="2800" b="1" spc="-55" dirty="0">
                <a:latin typeface="Calibri"/>
                <a:cs typeface="Calibri"/>
              </a:rPr>
              <a:t>r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, </a:t>
            </a:r>
            <a:r>
              <a:rPr sz="2800" b="1" dirty="0">
                <a:latin typeface="Calibri"/>
                <a:cs typeface="Calibri"/>
              </a:rPr>
              <a:t>h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nce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co</a:t>
            </a:r>
            <a:r>
              <a:rPr sz="2800" b="1" spc="-30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li</a:t>
            </a:r>
            <a:r>
              <a:rPr sz="2800" b="1" spc="-15" dirty="0">
                <a:latin typeface="Calibri"/>
                <a:cs typeface="Calibri"/>
              </a:rPr>
              <a:t>ng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achi</a:t>
            </a:r>
            <a:r>
              <a:rPr sz="2800" b="1" spc="-55" dirty="0">
                <a:latin typeface="Calibri"/>
                <a:cs typeface="Calibri"/>
              </a:rPr>
              <a:t>e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  <a:p>
            <a:pPr marL="12700" marR="6985" algn="just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hi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  </a:t>
            </a:r>
            <a:r>
              <a:rPr sz="2800" b="1" spc="-1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sp</a:t>
            </a:r>
            <a:r>
              <a:rPr sz="2800" b="1" spc="-60" dirty="0">
                <a:latin typeface="Calibri"/>
                <a:cs typeface="Calibri"/>
              </a:rPr>
              <a:t>r</a:t>
            </a:r>
            <a:r>
              <a:rPr sz="2800" b="1" spc="-8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  </a:t>
            </a:r>
            <a:r>
              <a:rPr sz="2800" b="1" spc="-16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nd</a:t>
            </a:r>
            <a:r>
              <a:rPr sz="2800" b="1" dirty="0">
                <a:latin typeface="Calibri"/>
                <a:cs typeface="Calibri"/>
              </a:rPr>
              <a:t>  </a:t>
            </a:r>
            <a:r>
              <a:rPr sz="2800" b="1" spc="-14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x</a:t>
            </a:r>
            <a:r>
              <a:rPr sz="2800" b="1" spc="-10" dirty="0">
                <a:latin typeface="Calibri"/>
                <a:cs typeface="Calibri"/>
              </a:rPr>
              <a:t>p</a:t>
            </a:r>
            <a:r>
              <a:rPr sz="2800" b="1" spc="-15" dirty="0">
                <a:latin typeface="Calibri"/>
                <a:cs typeface="Calibri"/>
              </a:rPr>
              <a:t>ans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on</a:t>
            </a:r>
            <a:r>
              <a:rPr sz="2800" b="1" dirty="0">
                <a:latin typeface="Calibri"/>
                <a:cs typeface="Calibri"/>
              </a:rPr>
              <a:t>  </a:t>
            </a:r>
            <a:r>
              <a:rPr sz="2800" b="1" spc="-17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10" dirty="0">
                <a:latin typeface="Calibri"/>
                <a:cs typeface="Calibri"/>
              </a:rPr>
              <a:t>u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d h</a:t>
            </a:r>
            <a:r>
              <a:rPr sz="2800" b="1" spc="-65" dirty="0">
                <a:latin typeface="Calibri"/>
                <a:cs typeface="Calibri"/>
              </a:rPr>
              <a:t>a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dirty="0">
                <a:latin typeface="Calibri"/>
                <a:cs typeface="Calibri"/>
              </a:rPr>
              <a:t>e 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been 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tt</a:t>
            </a:r>
            <a:r>
              <a:rPr sz="2800" b="1" spc="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r 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x</a:t>
            </a:r>
            <a:r>
              <a:rPr sz="2800" b="1" spc="-40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30" dirty="0">
                <a:latin typeface="Calibri"/>
                <a:cs typeface="Calibri"/>
              </a:rPr>
              <a:t>g</a:t>
            </a:r>
            <a:r>
              <a:rPr sz="2800" b="1" spc="-15" dirty="0">
                <a:latin typeface="Calibri"/>
                <a:cs typeface="Calibri"/>
              </a:rPr>
              <a:t>th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se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5" dirty="0">
                <a:latin typeface="Calibri"/>
                <a:cs typeface="Calibri"/>
              </a:rPr>
              <a:t>r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ther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than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mak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ng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0262" rIns="0" bIns="0" rtlCol="0">
            <a:spAutoFit/>
          </a:bodyPr>
          <a:lstStyle/>
          <a:p>
            <a:pPr marL="428053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</a:rPr>
              <a:t>In</a:t>
            </a:r>
            <a:r>
              <a:rPr sz="1800" spc="-15" dirty="0">
                <a:solidFill>
                  <a:srgbClr val="FFFFFF"/>
                </a:solidFill>
              </a:rPr>
              <a:t> </a:t>
            </a:r>
            <a:r>
              <a:rPr sz="1800" spc="-10" dirty="0">
                <a:solidFill>
                  <a:srgbClr val="FFFFFF"/>
                </a:solidFill>
              </a:rPr>
              <a:t>t</a:t>
            </a:r>
            <a:r>
              <a:rPr sz="1800" spc="-25" dirty="0">
                <a:solidFill>
                  <a:srgbClr val="FFFFFF"/>
                </a:solidFill>
              </a:rPr>
              <a:t>h</a:t>
            </a:r>
            <a:r>
              <a:rPr sz="1800" dirty="0">
                <a:solidFill>
                  <a:srgbClr val="FFFFFF"/>
                </a:solidFill>
              </a:rPr>
              <a:t>e c</a:t>
            </a:r>
            <a:r>
              <a:rPr sz="1800" spc="-10" dirty="0">
                <a:solidFill>
                  <a:srgbClr val="FFFFFF"/>
                </a:solidFill>
              </a:rPr>
              <a:t>e</a:t>
            </a:r>
            <a:r>
              <a:rPr sz="1800" spc="-40" dirty="0">
                <a:solidFill>
                  <a:srgbClr val="FFFFFF"/>
                </a:solidFill>
              </a:rPr>
              <a:t>n</a:t>
            </a:r>
            <a:r>
              <a:rPr sz="1800" dirty="0">
                <a:solidFill>
                  <a:srgbClr val="FFFFFF"/>
                </a:solidFill>
              </a:rPr>
              <a:t>t</a:t>
            </a:r>
            <a:r>
              <a:rPr sz="1800" spc="-25" dirty="0">
                <a:solidFill>
                  <a:srgbClr val="FFFFFF"/>
                </a:solidFill>
              </a:rPr>
              <a:t>r</a:t>
            </a:r>
            <a:r>
              <a:rPr sz="1800" dirty="0">
                <a:solidFill>
                  <a:srgbClr val="FFFFFF"/>
                </a:solidFill>
              </a:rPr>
              <a:t>e </a:t>
            </a:r>
            <a:r>
              <a:rPr sz="1800" spc="-10" dirty="0">
                <a:solidFill>
                  <a:srgbClr val="FFFFFF"/>
                </a:solidFill>
              </a:rPr>
              <a:t>R</a:t>
            </a:r>
            <a:r>
              <a:rPr sz="1800" spc="-15" dirty="0">
                <a:solidFill>
                  <a:srgbClr val="FFFFFF"/>
                </a:solidFill>
              </a:rPr>
              <a:t>H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spc="-10" dirty="0">
                <a:solidFill>
                  <a:srgbClr val="FFFFFF"/>
                </a:solidFill>
              </a:rPr>
              <a:t>is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spc="-10" dirty="0">
                <a:solidFill>
                  <a:srgbClr val="FFFFFF"/>
                </a:solidFill>
              </a:rPr>
              <a:t>1</a:t>
            </a:r>
            <a:r>
              <a:rPr sz="1800" spc="-5" dirty="0">
                <a:solidFill>
                  <a:srgbClr val="FFFFFF"/>
                </a:solidFill>
              </a:rPr>
              <a:t>00</a:t>
            </a:r>
            <a:r>
              <a:rPr sz="1800" dirty="0">
                <a:solidFill>
                  <a:srgbClr val="FFFFFF"/>
                </a:solidFill>
              </a:rPr>
              <a:t>%</a:t>
            </a:r>
            <a:endParaRPr sz="1800"/>
          </a:p>
        </p:txBody>
      </p:sp>
      <p:sp>
        <p:nvSpPr>
          <p:cNvPr id="6" name="object 6"/>
          <p:cNvSpPr/>
          <p:nvPr/>
        </p:nvSpPr>
        <p:spPr>
          <a:xfrm>
            <a:off x="5364098" y="766191"/>
            <a:ext cx="1137920" cy="1438910"/>
          </a:xfrm>
          <a:custGeom>
            <a:avLst/>
            <a:gdLst/>
            <a:ahLst/>
            <a:cxnLst/>
            <a:rect l="l" t="t" r="r" b="b"/>
            <a:pathLst>
              <a:path w="1137920" h="1438910">
                <a:moveTo>
                  <a:pt x="22605" y="1318006"/>
                </a:moveTo>
                <a:lnTo>
                  <a:pt x="16255" y="1322832"/>
                </a:lnTo>
                <a:lnTo>
                  <a:pt x="15239" y="1329817"/>
                </a:lnTo>
                <a:lnTo>
                  <a:pt x="0" y="1438656"/>
                </a:lnTo>
                <a:lnTo>
                  <a:pt x="29993" y="1426845"/>
                </a:lnTo>
                <a:lnTo>
                  <a:pt x="25526" y="1426845"/>
                </a:lnTo>
                <a:lnTo>
                  <a:pt x="5587" y="1411097"/>
                </a:lnTo>
                <a:lnTo>
                  <a:pt x="34693" y="1374167"/>
                </a:lnTo>
                <a:lnTo>
                  <a:pt x="40386" y="1333373"/>
                </a:lnTo>
                <a:lnTo>
                  <a:pt x="41401" y="1326388"/>
                </a:lnTo>
                <a:lnTo>
                  <a:pt x="36575" y="1319911"/>
                </a:lnTo>
                <a:lnTo>
                  <a:pt x="29590" y="1319022"/>
                </a:lnTo>
                <a:lnTo>
                  <a:pt x="22605" y="1318006"/>
                </a:lnTo>
                <a:close/>
              </a:path>
              <a:path w="1137920" h="1438910">
                <a:moveTo>
                  <a:pt x="34693" y="1374167"/>
                </a:moveTo>
                <a:lnTo>
                  <a:pt x="5587" y="1411097"/>
                </a:lnTo>
                <a:lnTo>
                  <a:pt x="25526" y="1426845"/>
                </a:lnTo>
                <a:lnTo>
                  <a:pt x="30331" y="1420749"/>
                </a:lnTo>
                <a:lnTo>
                  <a:pt x="28193" y="1420749"/>
                </a:lnTo>
                <a:lnTo>
                  <a:pt x="10922" y="1407160"/>
                </a:lnTo>
                <a:lnTo>
                  <a:pt x="31207" y="1399152"/>
                </a:lnTo>
                <a:lnTo>
                  <a:pt x="34693" y="1374167"/>
                </a:lnTo>
                <a:close/>
              </a:path>
              <a:path w="1137920" h="1438910">
                <a:moveTo>
                  <a:pt x="99567" y="1372235"/>
                </a:moveTo>
                <a:lnTo>
                  <a:pt x="92963" y="1374775"/>
                </a:lnTo>
                <a:lnTo>
                  <a:pt x="54639" y="1389902"/>
                </a:lnTo>
                <a:lnTo>
                  <a:pt x="25526" y="1426845"/>
                </a:lnTo>
                <a:lnTo>
                  <a:pt x="29993" y="1426845"/>
                </a:lnTo>
                <a:lnTo>
                  <a:pt x="108838" y="1395857"/>
                </a:lnTo>
                <a:lnTo>
                  <a:pt x="112013" y="1388491"/>
                </a:lnTo>
                <a:lnTo>
                  <a:pt x="109474" y="1381887"/>
                </a:lnTo>
                <a:lnTo>
                  <a:pt x="106934" y="1375410"/>
                </a:lnTo>
                <a:lnTo>
                  <a:pt x="99567" y="1372235"/>
                </a:lnTo>
                <a:close/>
              </a:path>
              <a:path w="1137920" h="1438910">
                <a:moveTo>
                  <a:pt x="31207" y="1399152"/>
                </a:moveTo>
                <a:lnTo>
                  <a:pt x="10922" y="1407160"/>
                </a:lnTo>
                <a:lnTo>
                  <a:pt x="28193" y="1420749"/>
                </a:lnTo>
                <a:lnTo>
                  <a:pt x="31207" y="1399152"/>
                </a:lnTo>
                <a:close/>
              </a:path>
              <a:path w="1137920" h="1438910">
                <a:moveTo>
                  <a:pt x="54639" y="1389902"/>
                </a:moveTo>
                <a:lnTo>
                  <a:pt x="31207" y="1399152"/>
                </a:lnTo>
                <a:lnTo>
                  <a:pt x="28193" y="1420749"/>
                </a:lnTo>
                <a:lnTo>
                  <a:pt x="30331" y="1420749"/>
                </a:lnTo>
                <a:lnTo>
                  <a:pt x="54639" y="1389902"/>
                </a:lnTo>
                <a:close/>
              </a:path>
              <a:path w="1137920" h="1438910">
                <a:moveTo>
                  <a:pt x="1117727" y="0"/>
                </a:moveTo>
                <a:lnTo>
                  <a:pt x="34693" y="1374167"/>
                </a:lnTo>
                <a:lnTo>
                  <a:pt x="31207" y="1399152"/>
                </a:lnTo>
                <a:lnTo>
                  <a:pt x="54639" y="1389902"/>
                </a:lnTo>
                <a:lnTo>
                  <a:pt x="1137665" y="15621"/>
                </a:lnTo>
                <a:lnTo>
                  <a:pt x="111772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0809" y="767587"/>
            <a:ext cx="971550" cy="1653539"/>
          </a:xfrm>
          <a:custGeom>
            <a:avLst/>
            <a:gdLst/>
            <a:ahLst/>
            <a:cxnLst/>
            <a:rect l="l" t="t" r="r" b="b"/>
            <a:pathLst>
              <a:path w="971550" h="1653539">
                <a:moveTo>
                  <a:pt x="882141" y="1573657"/>
                </a:moveTo>
                <a:lnTo>
                  <a:pt x="874394" y="1575815"/>
                </a:lnTo>
                <a:lnTo>
                  <a:pt x="867537" y="1588008"/>
                </a:lnTo>
                <a:lnTo>
                  <a:pt x="869695" y="1595754"/>
                </a:lnTo>
                <a:lnTo>
                  <a:pt x="971549" y="1653413"/>
                </a:lnTo>
                <a:lnTo>
                  <a:pt x="971549" y="1638046"/>
                </a:lnTo>
                <a:lnTo>
                  <a:pt x="947928" y="1638046"/>
                </a:lnTo>
                <a:lnTo>
                  <a:pt x="924210" y="1597382"/>
                </a:lnTo>
                <a:lnTo>
                  <a:pt x="888364" y="1577086"/>
                </a:lnTo>
                <a:lnTo>
                  <a:pt x="882141" y="1573657"/>
                </a:lnTo>
                <a:close/>
              </a:path>
              <a:path w="971550" h="1653539">
                <a:moveTo>
                  <a:pt x="924210" y="1597382"/>
                </a:moveTo>
                <a:lnTo>
                  <a:pt x="947928" y="1638046"/>
                </a:lnTo>
                <a:lnTo>
                  <a:pt x="958958" y="1631569"/>
                </a:lnTo>
                <a:lnTo>
                  <a:pt x="946149" y="1631569"/>
                </a:lnTo>
                <a:lnTo>
                  <a:pt x="946149" y="1609805"/>
                </a:lnTo>
                <a:lnTo>
                  <a:pt x="924210" y="1597382"/>
                </a:lnTo>
                <a:close/>
              </a:path>
              <a:path w="971550" h="1653539">
                <a:moveTo>
                  <a:pt x="965835" y="1530603"/>
                </a:moveTo>
                <a:lnTo>
                  <a:pt x="951864" y="1530603"/>
                </a:lnTo>
                <a:lnTo>
                  <a:pt x="946149" y="1536319"/>
                </a:lnTo>
                <a:lnTo>
                  <a:pt x="946149" y="1584713"/>
                </a:lnTo>
                <a:lnTo>
                  <a:pt x="969771" y="1625219"/>
                </a:lnTo>
                <a:lnTo>
                  <a:pt x="947928" y="1638046"/>
                </a:lnTo>
                <a:lnTo>
                  <a:pt x="971549" y="1638046"/>
                </a:lnTo>
                <a:lnTo>
                  <a:pt x="971549" y="1536319"/>
                </a:lnTo>
                <a:lnTo>
                  <a:pt x="965835" y="1530603"/>
                </a:lnTo>
                <a:close/>
              </a:path>
              <a:path w="971550" h="1653539">
                <a:moveTo>
                  <a:pt x="946149" y="1609805"/>
                </a:moveTo>
                <a:lnTo>
                  <a:pt x="946149" y="1631569"/>
                </a:lnTo>
                <a:lnTo>
                  <a:pt x="965072" y="1620520"/>
                </a:lnTo>
                <a:lnTo>
                  <a:pt x="946149" y="1609805"/>
                </a:lnTo>
                <a:close/>
              </a:path>
              <a:path w="971550" h="1653539">
                <a:moveTo>
                  <a:pt x="946149" y="1584713"/>
                </a:moveTo>
                <a:lnTo>
                  <a:pt x="946149" y="1609805"/>
                </a:lnTo>
                <a:lnTo>
                  <a:pt x="965072" y="1620520"/>
                </a:lnTo>
                <a:lnTo>
                  <a:pt x="946149" y="1631569"/>
                </a:lnTo>
                <a:lnTo>
                  <a:pt x="958958" y="1631569"/>
                </a:lnTo>
                <a:lnTo>
                  <a:pt x="969771" y="1625219"/>
                </a:lnTo>
                <a:lnTo>
                  <a:pt x="946149" y="1584713"/>
                </a:lnTo>
                <a:close/>
              </a:path>
              <a:path w="971550" h="1653539">
                <a:moveTo>
                  <a:pt x="21970" y="0"/>
                </a:moveTo>
                <a:lnTo>
                  <a:pt x="0" y="12826"/>
                </a:lnTo>
                <a:lnTo>
                  <a:pt x="924210" y="1597382"/>
                </a:lnTo>
                <a:lnTo>
                  <a:pt x="946149" y="1609805"/>
                </a:lnTo>
                <a:lnTo>
                  <a:pt x="946149" y="1584713"/>
                </a:lnTo>
                <a:lnTo>
                  <a:pt x="219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4103" y="1138808"/>
            <a:ext cx="2398395" cy="536575"/>
          </a:xfrm>
          <a:custGeom>
            <a:avLst/>
            <a:gdLst/>
            <a:ahLst/>
            <a:cxnLst/>
            <a:rect l="l" t="t" r="r" b="b"/>
            <a:pathLst>
              <a:path w="2398395" h="536575">
                <a:moveTo>
                  <a:pt x="1817751" y="25400"/>
                </a:moveTo>
                <a:lnTo>
                  <a:pt x="1633461" y="25400"/>
                </a:lnTo>
                <a:lnTo>
                  <a:pt x="1669656" y="27177"/>
                </a:lnTo>
                <a:lnTo>
                  <a:pt x="1704581" y="30352"/>
                </a:lnTo>
                <a:lnTo>
                  <a:pt x="1770748" y="40639"/>
                </a:lnTo>
                <a:lnTo>
                  <a:pt x="1832470" y="55625"/>
                </a:lnTo>
                <a:lnTo>
                  <a:pt x="1889874" y="75056"/>
                </a:lnTo>
                <a:lnTo>
                  <a:pt x="1943595" y="98551"/>
                </a:lnTo>
                <a:lnTo>
                  <a:pt x="1993760" y="125983"/>
                </a:lnTo>
                <a:lnTo>
                  <a:pt x="2040877" y="156844"/>
                </a:lnTo>
                <a:lnTo>
                  <a:pt x="2085200" y="190880"/>
                </a:lnTo>
                <a:lnTo>
                  <a:pt x="2126983" y="227711"/>
                </a:lnTo>
                <a:lnTo>
                  <a:pt x="2166607" y="266953"/>
                </a:lnTo>
                <a:lnTo>
                  <a:pt x="2204453" y="308482"/>
                </a:lnTo>
                <a:lnTo>
                  <a:pt x="2240902" y="351916"/>
                </a:lnTo>
                <a:lnTo>
                  <a:pt x="2276081" y="396620"/>
                </a:lnTo>
                <a:lnTo>
                  <a:pt x="2310244" y="442594"/>
                </a:lnTo>
                <a:lnTo>
                  <a:pt x="2343899" y="489457"/>
                </a:lnTo>
                <a:lnTo>
                  <a:pt x="2377300" y="536575"/>
                </a:lnTo>
                <a:lnTo>
                  <a:pt x="2398001" y="521842"/>
                </a:lnTo>
                <a:lnTo>
                  <a:pt x="2364600" y="474725"/>
                </a:lnTo>
                <a:lnTo>
                  <a:pt x="2330818" y="427736"/>
                </a:lnTo>
                <a:lnTo>
                  <a:pt x="2296401" y="381507"/>
                </a:lnTo>
                <a:lnTo>
                  <a:pt x="2260841" y="336168"/>
                </a:lnTo>
                <a:lnTo>
                  <a:pt x="2224011" y="292100"/>
                </a:lnTo>
                <a:lnTo>
                  <a:pt x="2185403" y="249808"/>
                </a:lnTo>
                <a:lnTo>
                  <a:pt x="2144636" y="209423"/>
                </a:lnTo>
                <a:lnTo>
                  <a:pt x="2101710" y="171576"/>
                </a:lnTo>
                <a:lnTo>
                  <a:pt x="2056117" y="136525"/>
                </a:lnTo>
                <a:lnTo>
                  <a:pt x="2007349" y="104520"/>
                </a:lnTo>
                <a:lnTo>
                  <a:pt x="1955279" y="76073"/>
                </a:lnTo>
                <a:lnTo>
                  <a:pt x="1899653" y="51562"/>
                </a:lnTo>
                <a:lnTo>
                  <a:pt x="1840090" y="31368"/>
                </a:lnTo>
                <a:lnTo>
                  <a:pt x="1817751" y="25400"/>
                </a:lnTo>
                <a:close/>
              </a:path>
              <a:path w="2398395" h="536575">
                <a:moveTo>
                  <a:pt x="82715" y="362203"/>
                </a:moveTo>
                <a:lnTo>
                  <a:pt x="74701" y="362965"/>
                </a:lnTo>
                <a:lnTo>
                  <a:pt x="70230" y="368426"/>
                </a:lnTo>
                <a:lnTo>
                  <a:pt x="0" y="453008"/>
                </a:lnTo>
                <a:lnTo>
                  <a:pt x="115150" y="473710"/>
                </a:lnTo>
                <a:lnTo>
                  <a:pt x="121754" y="469138"/>
                </a:lnTo>
                <a:lnTo>
                  <a:pt x="122999" y="462279"/>
                </a:lnTo>
                <a:lnTo>
                  <a:pt x="124052" y="456311"/>
                </a:lnTo>
                <a:lnTo>
                  <a:pt x="28028" y="456311"/>
                </a:lnTo>
                <a:lnTo>
                  <a:pt x="19316" y="432435"/>
                </a:lnTo>
                <a:lnTo>
                  <a:pt x="63417" y="416345"/>
                </a:lnTo>
                <a:lnTo>
                  <a:pt x="89776" y="384555"/>
                </a:lnTo>
                <a:lnTo>
                  <a:pt x="94259" y="379221"/>
                </a:lnTo>
                <a:lnTo>
                  <a:pt x="93510" y="371220"/>
                </a:lnTo>
                <a:lnTo>
                  <a:pt x="88112" y="366775"/>
                </a:lnTo>
                <a:lnTo>
                  <a:pt x="82715" y="362203"/>
                </a:lnTo>
                <a:close/>
              </a:path>
              <a:path w="2398395" h="536575">
                <a:moveTo>
                  <a:pt x="63417" y="416345"/>
                </a:moveTo>
                <a:lnTo>
                  <a:pt x="19316" y="432435"/>
                </a:lnTo>
                <a:lnTo>
                  <a:pt x="28028" y="456311"/>
                </a:lnTo>
                <a:lnTo>
                  <a:pt x="38463" y="452500"/>
                </a:lnTo>
                <a:lnTo>
                  <a:pt x="33439" y="452500"/>
                </a:lnTo>
                <a:lnTo>
                  <a:pt x="25920" y="431926"/>
                </a:lnTo>
                <a:lnTo>
                  <a:pt x="50498" y="431926"/>
                </a:lnTo>
                <a:lnTo>
                  <a:pt x="63417" y="416345"/>
                </a:lnTo>
                <a:close/>
              </a:path>
              <a:path w="2398395" h="536575">
                <a:moveTo>
                  <a:pt x="72070" y="440230"/>
                </a:moveTo>
                <a:lnTo>
                  <a:pt x="28028" y="456311"/>
                </a:lnTo>
                <a:lnTo>
                  <a:pt x="124052" y="456311"/>
                </a:lnTo>
                <a:lnTo>
                  <a:pt x="124231" y="455294"/>
                </a:lnTo>
                <a:lnTo>
                  <a:pt x="119646" y="448690"/>
                </a:lnTo>
                <a:lnTo>
                  <a:pt x="112737" y="447548"/>
                </a:lnTo>
                <a:lnTo>
                  <a:pt x="72070" y="440230"/>
                </a:lnTo>
                <a:close/>
              </a:path>
              <a:path w="2398395" h="536575">
                <a:moveTo>
                  <a:pt x="25920" y="431926"/>
                </a:moveTo>
                <a:lnTo>
                  <a:pt x="33439" y="452500"/>
                </a:lnTo>
                <a:lnTo>
                  <a:pt x="47307" y="435775"/>
                </a:lnTo>
                <a:lnTo>
                  <a:pt x="25920" y="431926"/>
                </a:lnTo>
                <a:close/>
              </a:path>
              <a:path w="2398395" h="536575">
                <a:moveTo>
                  <a:pt x="47307" y="435775"/>
                </a:moveTo>
                <a:lnTo>
                  <a:pt x="33439" y="452500"/>
                </a:lnTo>
                <a:lnTo>
                  <a:pt x="38463" y="452500"/>
                </a:lnTo>
                <a:lnTo>
                  <a:pt x="72070" y="440230"/>
                </a:lnTo>
                <a:lnTo>
                  <a:pt x="47307" y="435775"/>
                </a:lnTo>
                <a:close/>
              </a:path>
              <a:path w="2398395" h="536575">
                <a:moveTo>
                  <a:pt x="1634858" y="0"/>
                </a:moveTo>
                <a:lnTo>
                  <a:pt x="1557007" y="380"/>
                </a:lnTo>
                <a:lnTo>
                  <a:pt x="1474076" y="5968"/>
                </a:lnTo>
                <a:lnTo>
                  <a:pt x="1386954" y="16510"/>
                </a:lnTo>
                <a:lnTo>
                  <a:pt x="1295768" y="31750"/>
                </a:lnTo>
                <a:lnTo>
                  <a:pt x="1200772" y="51053"/>
                </a:lnTo>
                <a:lnTo>
                  <a:pt x="1102347" y="74294"/>
                </a:lnTo>
                <a:lnTo>
                  <a:pt x="1000620" y="101091"/>
                </a:lnTo>
                <a:lnTo>
                  <a:pt x="896226" y="130937"/>
                </a:lnTo>
                <a:lnTo>
                  <a:pt x="789114" y="163575"/>
                </a:lnTo>
                <a:lnTo>
                  <a:pt x="679869" y="198754"/>
                </a:lnTo>
                <a:lnTo>
                  <a:pt x="568756" y="235838"/>
                </a:lnTo>
                <a:lnTo>
                  <a:pt x="456044" y="274827"/>
                </a:lnTo>
                <a:lnTo>
                  <a:pt x="63417" y="416345"/>
                </a:lnTo>
                <a:lnTo>
                  <a:pt x="47307" y="435775"/>
                </a:lnTo>
                <a:lnTo>
                  <a:pt x="72070" y="440230"/>
                </a:lnTo>
                <a:lnTo>
                  <a:pt x="464350" y="298830"/>
                </a:lnTo>
                <a:lnTo>
                  <a:pt x="576821" y="259968"/>
                </a:lnTo>
                <a:lnTo>
                  <a:pt x="687641" y="222885"/>
                </a:lnTo>
                <a:lnTo>
                  <a:pt x="796531" y="187832"/>
                </a:lnTo>
                <a:lnTo>
                  <a:pt x="903211" y="155320"/>
                </a:lnTo>
                <a:lnTo>
                  <a:pt x="1007097" y="125602"/>
                </a:lnTo>
                <a:lnTo>
                  <a:pt x="1108189" y="99060"/>
                </a:lnTo>
                <a:lnTo>
                  <a:pt x="1205852" y="75945"/>
                </a:lnTo>
                <a:lnTo>
                  <a:pt x="1299959" y="56768"/>
                </a:lnTo>
                <a:lnTo>
                  <a:pt x="1390002" y="41782"/>
                </a:lnTo>
                <a:lnTo>
                  <a:pt x="1475854" y="31368"/>
                </a:lnTo>
                <a:lnTo>
                  <a:pt x="1557007" y="25780"/>
                </a:lnTo>
                <a:lnTo>
                  <a:pt x="1817751" y="25400"/>
                </a:lnTo>
                <a:lnTo>
                  <a:pt x="1808721" y="22987"/>
                </a:lnTo>
                <a:lnTo>
                  <a:pt x="1776209" y="15748"/>
                </a:lnTo>
                <a:lnTo>
                  <a:pt x="1742681" y="9905"/>
                </a:lnTo>
                <a:lnTo>
                  <a:pt x="1707883" y="5206"/>
                </a:lnTo>
                <a:lnTo>
                  <a:pt x="1671942" y="1904"/>
                </a:lnTo>
                <a:lnTo>
                  <a:pt x="1634858" y="0"/>
                </a:lnTo>
                <a:close/>
              </a:path>
              <a:path w="2398395" h="536575">
                <a:moveTo>
                  <a:pt x="50498" y="431926"/>
                </a:moveTo>
                <a:lnTo>
                  <a:pt x="25920" y="431926"/>
                </a:lnTo>
                <a:lnTo>
                  <a:pt x="47307" y="435775"/>
                </a:lnTo>
                <a:lnTo>
                  <a:pt x="50498" y="43192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2272" y="551815"/>
            <a:ext cx="39185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ld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een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tt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l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38800" y="3505250"/>
            <a:ext cx="3185286" cy="23887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40779" y="6005195"/>
            <a:ext cx="2763520" cy="808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spc="-25" dirty="0">
                <a:latin typeface="Calibri"/>
                <a:cs typeface="Calibri"/>
              </a:rPr>
              <a:t>Do</a:t>
            </a:r>
            <a:r>
              <a:rPr sz="2800" b="1" spc="-15" dirty="0">
                <a:latin typeface="Calibri"/>
                <a:cs typeface="Calibri"/>
              </a:rPr>
              <a:t>ub</a:t>
            </a:r>
            <a:r>
              <a:rPr sz="2800" b="1" spc="-3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80" dirty="0">
                <a:latin typeface="Calibri"/>
                <a:cs typeface="Calibri"/>
              </a:rPr>
              <a:t>a</a:t>
            </a:r>
            <a:r>
              <a:rPr sz="2800" b="1" spc="-65" dirty="0">
                <a:latin typeface="Calibri"/>
                <a:cs typeface="Calibri"/>
              </a:rPr>
              <a:t>y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r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sp</a:t>
            </a:r>
            <a:r>
              <a:rPr sz="2800" b="1" spc="-60" dirty="0">
                <a:latin typeface="Calibri"/>
                <a:cs typeface="Calibri"/>
              </a:rPr>
              <a:t>r</a:t>
            </a:r>
            <a:r>
              <a:rPr sz="2800" b="1" spc="-8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so no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58000" y="3505200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>
                <a:moveTo>
                  <a:pt x="0" y="152400"/>
                </a:moveTo>
                <a:lnTo>
                  <a:pt x="17716" y="115765"/>
                </a:lnTo>
                <a:lnTo>
                  <a:pt x="68041" y="82348"/>
                </a:lnTo>
                <a:lnTo>
                  <a:pt x="117616" y="62380"/>
                </a:lnTo>
                <a:lnTo>
                  <a:pt x="178546" y="44624"/>
                </a:lnTo>
                <a:lnTo>
                  <a:pt x="249576" y="29394"/>
                </a:lnTo>
                <a:lnTo>
                  <a:pt x="288486" y="22825"/>
                </a:lnTo>
                <a:lnTo>
                  <a:pt x="329451" y="17004"/>
                </a:lnTo>
                <a:lnTo>
                  <a:pt x="372314" y="11971"/>
                </a:lnTo>
                <a:lnTo>
                  <a:pt x="416917" y="7766"/>
                </a:lnTo>
                <a:lnTo>
                  <a:pt x="463104" y="4427"/>
                </a:lnTo>
                <a:lnTo>
                  <a:pt x="510718" y="1993"/>
                </a:lnTo>
                <a:lnTo>
                  <a:pt x="559602" y="504"/>
                </a:lnTo>
                <a:lnTo>
                  <a:pt x="609600" y="0"/>
                </a:lnTo>
                <a:lnTo>
                  <a:pt x="659597" y="504"/>
                </a:lnTo>
                <a:lnTo>
                  <a:pt x="708481" y="1993"/>
                </a:lnTo>
                <a:lnTo>
                  <a:pt x="756095" y="4427"/>
                </a:lnTo>
                <a:lnTo>
                  <a:pt x="802282" y="7766"/>
                </a:lnTo>
                <a:lnTo>
                  <a:pt x="846885" y="11971"/>
                </a:lnTo>
                <a:lnTo>
                  <a:pt x="889748" y="17004"/>
                </a:lnTo>
                <a:lnTo>
                  <a:pt x="930713" y="22825"/>
                </a:lnTo>
                <a:lnTo>
                  <a:pt x="969623" y="29394"/>
                </a:lnTo>
                <a:lnTo>
                  <a:pt x="1040653" y="44624"/>
                </a:lnTo>
                <a:lnTo>
                  <a:pt x="1101583" y="62380"/>
                </a:lnTo>
                <a:lnTo>
                  <a:pt x="1151158" y="82348"/>
                </a:lnTo>
                <a:lnTo>
                  <a:pt x="1188122" y="104217"/>
                </a:lnTo>
                <a:lnTo>
                  <a:pt x="1217179" y="139896"/>
                </a:lnTo>
                <a:lnTo>
                  <a:pt x="1219200" y="152400"/>
                </a:lnTo>
                <a:lnTo>
                  <a:pt x="1217179" y="164903"/>
                </a:lnTo>
                <a:lnTo>
                  <a:pt x="1188122" y="200582"/>
                </a:lnTo>
                <a:lnTo>
                  <a:pt x="1151158" y="222451"/>
                </a:lnTo>
                <a:lnTo>
                  <a:pt x="1101583" y="242419"/>
                </a:lnTo>
                <a:lnTo>
                  <a:pt x="1040653" y="260175"/>
                </a:lnTo>
                <a:lnTo>
                  <a:pt x="969623" y="275405"/>
                </a:lnTo>
                <a:lnTo>
                  <a:pt x="930713" y="281974"/>
                </a:lnTo>
                <a:lnTo>
                  <a:pt x="889748" y="287795"/>
                </a:lnTo>
                <a:lnTo>
                  <a:pt x="846885" y="292828"/>
                </a:lnTo>
                <a:lnTo>
                  <a:pt x="802282" y="297033"/>
                </a:lnTo>
                <a:lnTo>
                  <a:pt x="756095" y="300372"/>
                </a:lnTo>
                <a:lnTo>
                  <a:pt x="708481" y="302806"/>
                </a:lnTo>
                <a:lnTo>
                  <a:pt x="659597" y="304295"/>
                </a:lnTo>
                <a:lnTo>
                  <a:pt x="609600" y="304800"/>
                </a:lnTo>
                <a:lnTo>
                  <a:pt x="559602" y="304295"/>
                </a:lnTo>
                <a:lnTo>
                  <a:pt x="510718" y="302806"/>
                </a:lnTo>
                <a:lnTo>
                  <a:pt x="463104" y="300372"/>
                </a:lnTo>
                <a:lnTo>
                  <a:pt x="416917" y="297033"/>
                </a:lnTo>
                <a:lnTo>
                  <a:pt x="372314" y="292828"/>
                </a:lnTo>
                <a:lnTo>
                  <a:pt x="329451" y="287795"/>
                </a:lnTo>
                <a:lnTo>
                  <a:pt x="288486" y="281974"/>
                </a:lnTo>
                <a:lnTo>
                  <a:pt x="249576" y="275405"/>
                </a:lnTo>
                <a:lnTo>
                  <a:pt x="178546" y="260175"/>
                </a:lnTo>
                <a:lnTo>
                  <a:pt x="117616" y="242419"/>
                </a:lnTo>
                <a:lnTo>
                  <a:pt x="68041" y="222451"/>
                </a:lnTo>
                <a:lnTo>
                  <a:pt x="31077" y="200582"/>
                </a:lnTo>
                <a:lnTo>
                  <a:pt x="2020" y="164903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34200" y="4038600"/>
            <a:ext cx="1600200" cy="533400"/>
          </a:xfrm>
          <a:custGeom>
            <a:avLst/>
            <a:gdLst/>
            <a:ahLst/>
            <a:cxnLst/>
            <a:rect l="l" t="t" r="r" b="b"/>
            <a:pathLst>
              <a:path w="1600200" h="533400">
                <a:moveTo>
                  <a:pt x="0" y="266700"/>
                </a:moveTo>
                <a:lnTo>
                  <a:pt x="10473" y="223433"/>
                </a:lnTo>
                <a:lnTo>
                  <a:pt x="40794" y="182392"/>
                </a:lnTo>
                <a:lnTo>
                  <a:pt x="89315" y="144124"/>
                </a:lnTo>
                <a:lnTo>
                  <a:pt x="154387" y="109179"/>
                </a:lnTo>
                <a:lnTo>
                  <a:pt x="192615" y="93124"/>
                </a:lnTo>
                <a:lnTo>
                  <a:pt x="234362" y="78105"/>
                </a:lnTo>
                <a:lnTo>
                  <a:pt x="279423" y="64190"/>
                </a:lnTo>
                <a:lnTo>
                  <a:pt x="327592" y="51450"/>
                </a:lnTo>
                <a:lnTo>
                  <a:pt x="378663" y="39951"/>
                </a:lnTo>
                <a:lnTo>
                  <a:pt x="432430" y="29763"/>
                </a:lnTo>
                <a:lnTo>
                  <a:pt x="488686" y="20955"/>
                </a:lnTo>
                <a:lnTo>
                  <a:pt x="547225" y="13594"/>
                </a:lnTo>
                <a:lnTo>
                  <a:pt x="607842" y="7749"/>
                </a:lnTo>
                <a:lnTo>
                  <a:pt x="670331" y="3489"/>
                </a:lnTo>
                <a:lnTo>
                  <a:pt x="734486" y="883"/>
                </a:lnTo>
                <a:lnTo>
                  <a:pt x="800100" y="0"/>
                </a:lnTo>
                <a:lnTo>
                  <a:pt x="865713" y="883"/>
                </a:lnTo>
                <a:lnTo>
                  <a:pt x="929868" y="3489"/>
                </a:lnTo>
                <a:lnTo>
                  <a:pt x="992357" y="7749"/>
                </a:lnTo>
                <a:lnTo>
                  <a:pt x="1052974" y="13594"/>
                </a:lnTo>
                <a:lnTo>
                  <a:pt x="1111513" y="20955"/>
                </a:lnTo>
                <a:lnTo>
                  <a:pt x="1167769" y="29763"/>
                </a:lnTo>
                <a:lnTo>
                  <a:pt x="1221536" y="39951"/>
                </a:lnTo>
                <a:lnTo>
                  <a:pt x="1272607" y="51450"/>
                </a:lnTo>
                <a:lnTo>
                  <a:pt x="1320776" y="64190"/>
                </a:lnTo>
                <a:lnTo>
                  <a:pt x="1365837" y="78105"/>
                </a:lnTo>
                <a:lnTo>
                  <a:pt x="1407584" y="93124"/>
                </a:lnTo>
                <a:lnTo>
                  <a:pt x="1445812" y="109179"/>
                </a:lnTo>
                <a:lnTo>
                  <a:pt x="1480314" y="126202"/>
                </a:lnTo>
                <a:lnTo>
                  <a:pt x="1537317" y="162877"/>
                </a:lnTo>
                <a:lnTo>
                  <a:pt x="1576944" y="202600"/>
                </a:lnTo>
                <a:lnTo>
                  <a:pt x="1597547" y="244822"/>
                </a:lnTo>
                <a:lnTo>
                  <a:pt x="1600200" y="266700"/>
                </a:lnTo>
                <a:lnTo>
                  <a:pt x="1597547" y="288577"/>
                </a:lnTo>
                <a:lnTo>
                  <a:pt x="1576944" y="330799"/>
                </a:lnTo>
                <a:lnTo>
                  <a:pt x="1537317" y="370522"/>
                </a:lnTo>
                <a:lnTo>
                  <a:pt x="1480314" y="407197"/>
                </a:lnTo>
                <a:lnTo>
                  <a:pt x="1445812" y="424220"/>
                </a:lnTo>
                <a:lnTo>
                  <a:pt x="1407584" y="440275"/>
                </a:lnTo>
                <a:lnTo>
                  <a:pt x="1365837" y="455294"/>
                </a:lnTo>
                <a:lnTo>
                  <a:pt x="1320776" y="469209"/>
                </a:lnTo>
                <a:lnTo>
                  <a:pt x="1272607" y="481949"/>
                </a:lnTo>
                <a:lnTo>
                  <a:pt x="1221536" y="493448"/>
                </a:lnTo>
                <a:lnTo>
                  <a:pt x="1167769" y="503636"/>
                </a:lnTo>
                <a:lnTo>
                  <a:pt x="1111513" y="512444"/>
                </a:lnTo>
                <a:lnTo>
                  <a:pt x="1052974" y="519805"/>
                </a:lnTo>
                <a:lnTo>
                  <a:pt x="992357" y="525650"/>
                </a:lnTo>
                <a:lnTo>
                  <a:pt x="929868" y="529910"/>
                </a:lnTo>
                <a:lnTo>
                  <a:pt x="865713" y="532516"/>
                </a:lnTo>
                <a:lnTo>
                  <a:pt x="800100" y="533400"/>
                </a:lnTo>
                <a:lnTo>
                  <a:pt x="734486" y="532516"/>
                </a:lnTo>
                <a:lnTo>
                  <a:pt x="670331" y="529910"/>
                </a:lnTo>
                <a:lnTo>
                  <a:pt x="607842" y="525650"/>
                </a:lnTo>
                <a:lnTo>
                  <a:pt x="547225" y="519805"/>
                </a:lnTo>
                <a:lnTo>
                  <a:pt x="488686" y="512444"/>
                </a:lnTo>
                <a:lnTo>
                  <a:pt x="432430" y="503636"/>
                </a:lnTo>
                <a:lnTo>
                  <a:pt x="378663" y="493448"/>
                </a:lnTo>
                <a:lnTo>
                  <a:pt x="327592" y="481949"/>
                </a:lnTo>
                <a:lnTo>
                  <a:pt x="279423" y="469209"/>
                </a:lnTo>
                <a:lnTo>
                  <a:pt x="234362" y="455294"/>
                </a:lnTo>
                <a:lnTo>
                  <a:pt x="192615" y="440275"/>
                </a:lnTo>
                <a:lnTo>
                  <a:pt x="154387" y="424220"/>
                </a:lnTo>
                <a:lnTo>
                  <a:pt x="119885" y="407197"/>
                </a:lnTo>
                <a:lnTo>
                  <a:pt x="62882" y="370522"/>
                </a:lnTo>
                <a:lnTo>
                  <a:pt x="23255" y="330799"/>
                </a:lnTo>
                <a:lnTo>
                  <a:pt x="2652" y="288577"/>
                </a:lnTo>
                <a:lnTo>
                  <a:pt x="0" y="26670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94294" y="4198873"/>
            <a:ext cx="831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49359" y="106298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45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3552332"/>
            <a:ext cx="8227059" cy="894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40"/>
              </a:lnSpc>
              <a:tabLst>
                <a:tab pos="820419" algn="l"/>
                <a:tab pos="2087880" algn="l"/>
                <a:tab pos="2626995" algn="l"/>
                <a:tab pos="3818254" algn="l"/>
                <a:tab pos="4921250" algn="l"/>
                <a:tab pos="6269990" algn="l"/>
                <a:tab pos="6859270" algn="l"/>
                <a:tab pos="7400925" algn="l"/>
              </a:tabLst>
            </a:pPr>
            <a:r>
              <a:rPr sz="3200" b="1" spc="-5" dirty="0">
                <a:latin typeface="Calibri"/>
                <a:cs typeface="Calibri"/>
              </a:rPr>
              <a:t>Th</a:t>
            </a:r>
            <a:r>
              <a:rPr sz="3200" b="1" dirty="0">
                <a:latin typeface="Calibri"/>
                <a:cs typeface="Calibri"/>
              </a:rPr>
              <a:t>e	</a:t>
            </a:r>
            <a:r>
              <a:rPr sz="3200" b="1" spc="-5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x</a:t>
            </a:r>
            <a:r>
              <a:rPr sz="3200" b="1" spc="-70" dirty="0">
                <a:latin typeface="Calibri"/>
                <a:cs typeface="Calibri"/>
              </a:rPr>
              <a:t>t</a:t>
            </a:r>
            <a:r>
              <a:rPr sz="3200" b="1" spc="-5" dirty="0">
                <a:latin typeface="Calibri"/>
                <a:cs typeface="Calibri"/>
              </a:rPr>
              <a:t>en</a:t>
            </a:r>
            <a:r>
              <a:rPr sz="3200" b="1" dirty="0">
                <a:latin typeface="Calibri"/>
                <a:cs typeface="Calibri"/>
              </a:rPr>
              <a:t>t	</a:t>
            </a:r>
            <a:r>
              <a:rPr sz="3200" b="1" spc="-70" dirty="0">
                <a:latin typeface="Calibri"/>
                <a:cs typeface="Calibri"/>
              </a:rPr>
              <a:t>t</a:t>
            </a:r>
            <a:r>
              <a:rPr sz="3200" b="1" spc="-20" dirty="0">
                <a:latin typeface="Calibri"/>
                <a:cs typeface="Calibri"/>
              </a:rPr>
              <a:t>o</a:t>
            </a:r>
            <a:r>
              <a:rPr sz="3200" b="1" dirty="0">
                <a:latin typeface="Calibri"/>
                <a:cs typeface="Calibri"/>
              </a:rPr>
              <a:t>	</a:t>
            </a:r>
            <a:r>
              <a:rPr sz="3200" b="1" spc="-5" dirty="0">
                <a:latin typeface="Calibri"/>
                <a:cs typeface="Calibri"/>
              </a:rPr>
              <a:t>whic</a:t>
            </a:r>
            <a:r>
              <a:rPr sz="3200" b="1" dirty="0">
                <a:latin typeface="Calibri"/>
                <a:cs typeface="Calibri"/>
              </a:rPr>
              <a:t>h	some	p</a:t>
            </a:r>
            <a:r>
              <a:rPr sz="3200" b="1" spc="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ople	</a:t>
            </a:r>
            <a:r>
              <a:rPr sz="3200" b="1" spc="-40" dirty="0">
                <a:latin typeface="Calibri"/>
                <a:cs typeface="Calibri"/>
              </a:rPr>
              <a:t>g</a:t>
            </a:r>
            <a:r>
              <a:rPr sz="3200" b="1" dirty="0">
                <a:latin typeface="Calibri"/>
                <a:cs typeface="Calibri"/>
              </a:rPr>
              <a:t>o	</a:t>
            </a:r>
            <a:r>
              <a:rPr sz="3200" b="1" spc="-50" dirty="0">
                <a:latin typeface="Calibri"/>
                <a:cs typeface="Calibri"/>
              </a:rPr>
              <a:t>t</a:t>
            </a:r>
            <a:r>
              <a:rPr sz="3200" b="1" spc="-20" dirty="0">
                <a:latin typeface="Calibri"/>
                <a:cs typeface="Calibri"/>
              </a:rPr>
              <a:t>o</a:t>
            </a:r>
            <a:r>
              <a:rPr sz="3200" b="1" dirty="0">
                <a:latin typeface="Calibri"/>
                <a:cs typeface="Calibri"/>
              </a:rPr>
              <a:t>	</a:t>
            </a:r>
            <a:r>
              <a:rPr sz="3200" b="1" spc="-80" dirty="0">
                <a:latin typeface="Calibri"/>
                <a:cs typeface="Calibri"/>
              </a:rPr>
              <a:t>k</a:t>
            </a:r>
            <a:r>
              <a:rPr sz="3200" b="1" spc="-5" dirty="0">
                <a:latin typeface="Calibri"/>
                <a:cs typeface="Calibri"/>
              </a:rPr>
              <a:t>eep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spc="-15" dirty="0">
                <a:latin typeface="Calibri"/>
                <a:cs typeface="Calibri"/>
              </a:rPr>
              <a:t>su</a:t>
            </a:r>
            <a:r>
              <a:rPr sz="3200" b="1" spc="-10" dirty="0">
                <a:latin typeface="Calibri"/>
                <a:cs typeface="Calibri"/>
              </a:rPr>
              <a:t>s</a:t>
            </a:r>
            <a:r>
              <a:rPr sz="3200" b="1" dirty="0">
                <a:latin typeface="Calibri"/>
                <a:cs typeface="Calibri"/>
              </a:rPr>
              <a:t>p</a:t>
            </a:r>
            <a:r>
              <a:rPr sz="3200" b="1" spc="10" dirty="0">
                <a:latin typeface="Calibri"/>
                <a:cs typeface="Calibri"/>
              </a:rPr>
              <a:t>e</a:t>
            </a:r>
            <a:r>
              <a:rPr sz="3200" b="1" spc="-20" dirty="0">
                <a:latin typeface="Calibri"/>
                <a:cs typeface="Calibri"/>
              </a:rPr>
              <a:t>nd</a:t>
            </a:r>
            <a:r>
              <a:rPr sz="3200" b="1" spc="-10" dirty="0">
                <a:latin typeface="Calibri"/>
                <a:cs typeface="Calibri"/>
              </a:rPr>
              <a:t>e</a:t>
            </a:r>
            <a:r>
              <a:rPr sz="3200" b="1" spc="-20" dirty="0">
                <a:latin typeface="Calibri"/>
                <a:cs typeface="Calibri"/>
              </a:rPr>
              <a:t>d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sol</a:t>
            </a:r>
            <a:r>
              <a:rPr sz="3200" b="1" spc="-20" dirty="0">
                <a:latin typeface="Calibri"/>
                <a:cs typeface="Calibri"/>
              </a:rPr>
              <a:t>i</a:t>
            </a:r>
            <a:r>
              <a:rPr sz="3200" b="1" spc="-15" dirty="0">
                <a:latin typeface="Calibri"/>
                <a:cs typeface="Calibri"/>
              </a:rPr>
              <a:t>ds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</a:t>
            </a:r>
            <a:r>
              <a:rPr sz="3200" b="1" spc="-20" dirty="0">
                <a:latin typeface="Calibri"/>
                <a:cs typeface="Calibri"/>
              </a:rPr>
              <a:t>e</a:t>
            </a:r>
            <a:r>
              <a:rPr sz="3200" b="1" spc="-15" dirty="0">
                <a:latin typeface="Calibri"/>
                <a:cs typeface="Calibri"/>
              </a:rPr>
              <a:t>v</a:t>
            </a:r>
            <a:r>
              <a:rPr sz="3200" b="1" spc="5" dirty="0">
                <a:latin typeface="Calibri"/>
                <a:cs typeface="Calibri"/>
              </a:rPr>
              <a:t>e</a:t>
            </a:r>
            <a:r>
              <a:rPr sz="3200" b="1" spc="-15" dirty="0">
                <a:latin typeface="Calibri"/>
                <a:cs typeface="Calibri"/>
              </a:rPr>
              <a:t>ls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down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in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su</a:t>
            </a:r>
            <a:r>
              <a:rPr sz="3200" b="1" spc="-70" dirty="0">
                <a:latin typeface="Calibri"/>
                <a:cs typeface="Calibri"/>
              </a:rPr>
              <a:t>g</a:t>
            </a:r>
            <a:r>
              <a:rPr sz="3200" b="1" spc="-20" dirty="0">
                <a:latin typeface="Calibri"/>
                <a:cs typeface="Calibri"/>
              </a:rPr>
              <a:t>a</a:t>
            </a:r>
            <a:r>
              <a:rPr sz="3200" b="1" spc="-285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4527946"/>
            <a:ext cx="8228965" cy="1870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b="1" spc="-10" dirty="0">
                <a:latin typeface="Calibri"/>
                <a:cs typeface="Calibri"/>
              </a:rPr>
              <a:t>F</a:t>
            </a:r>
            <a:r>
              <a:rPr sz="3200" b="1" dirty="0">
                <a:latin typeface="Calibri"/>
                <a:cs typeface="Calibri"/>
              </a:rPr>
              <a:t>i</a:t>
            </a:r>
            <a:r>
              <a:rPr sz="3200" b="1" spc="-10" dirty="0">
                <a:latin typeface="Calibri"/>
                <a:cs typeface="Calibri"/>
              </a:rPr>
              <a:t>l</a:t>
            </a:r>
            <a:r>
              <a:rPr sz="3200" b="1" spc="-75" dirty="0">
                <a:latin typeface="Calibri"/>
                <a:cs typeface="Calibri"/>
              </a:rPr>
              <a:t>t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r</a:t>
            </a:r>
            <a:r>
              <a:rPr sz="3200" b="1" spc="29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ai</a:t>
            </a:r>
            <a:r>
              <a:rPr sz="3200" b="1" dirty="0">
                <a:latin typeface="Calibri"/>
                <a:cs typeface="Calibri"/>
              </a:rPr>
              <a:t>r</a:t>
            </a:r>
            <a:r>
              <a:rPr sz="3200" b="1" spc="28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i</a:t>
            </a:r>
            <a:r>
              <a:rPr sz="3200" b="1" spc="-45" dirty="0">
                <a:latin typeface="Calibri"/>
                <a:cs typeface="Calibri"/>
              </a:rPr>
              <a:t>n</a:t>
            </a:r>
            <a:r>
              <a:rPr sz="3200" b="1" spc="-70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80" dirty="0">
                <a:latin typeface="Calibri"/>
                <a:cs typeface="Calibri"/>
              </a:rPr>
              <a:t>k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28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whe</a:t>
            </a:r>
            <a:r>
              <a:rPr sz="3200" b="1" dirty="0">
                <a:latin typeface="Calibri"/>
                <a:cs typeface="Calibri"/>
              </a:rPr>
              <a:t>n</a:t>
            </a:r>
            <a:r>
              <a:rPr sz="3200" b="1" spc="280" dirty="0">
                <a:latin typeface="Calibri"/>
                <a:cs typeface="Calibri"/>
              </a:rPr>
              <a:t> 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spc="-15" dirty="0">
                <a:latin typeface="Calibri"/>
                <a:cs typeface="Calibri"/>
              </a:rPr>
              <a:t>h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2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</a:t>
            </a:r>
            <a:r>
              <a:rPr sz="3200" b="1" spc="-20" dirty="0">
                <a:latin typeface="Calibri"/>
                <a:cs typeface="Calibri"/>
              </a:rPr>
              <a:t>a</a:t>
            </a:r>
            <a:r>
              <a:rPr sz="3200" b="1" dirty="0">
                <a:latin typeface="Calibri"/>
                <a:cs typeface="Calibri"/>
              </a:rPr>
              <a:t>n</a:t>
            </a:r>
            <a:r>
              <a:rPr sz="3200" b="1" spc="2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b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-15" dirty="0">
                <a:latin typeface="Calibri"/>
                <a:cs typeface="Calibri"/>
              </a:rPr>
              <a:t>a</a:t>
            </a:r>
            <a:r>
              <a:rPr sz="3200" b="1" spc="-20" dirty="0">
                <a:latin typeface="Calibri"/>
                <a:cs typeface="Calibri"/>
              </a:rPr>
              <a:t>k</a:t>
            </a:r>
            <a:r>
              <a:rPr sz="3200" b="1" dirty="0">
                <a:latin typeface="Calibri"/>
                <a:cs typeface="Calibri"/>
              </a:rPr>
              <a:t>s</a:t>
            </a:r>
            <a:r>
              <a:rPr sz="3200" b="1" spc="254" dirty="0">
                <a:latin typeface="Calibri"/>
                <a:cs typeface="Calibri"/>
              </a:rPr>
              <a:t> </a:t>
            </a:r>
            <a:r>
              <a:rPr sz="3200" b="1" spc="-40" dirty="0">
                <a:latin typeface="Calibri"/>
                <a:cs typeface="Calibri"/>
              </a:rPr>
              <a:t>v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25" dirty="0">
                <a:latin typeface="Calibri"/>
                <a:cs typeface="Calibri"/>
              </a:rPr>
              <a:t>c</a:t>
            </a:r>
            <a:r>
              <a:rPr sz="3200" b="1" dirty="0">
                <a:latin typeface="Calibri"/>
                <a:cs typeface="Calibri"/>
              </a:rPr>
              <a:t>u</a:t>
            </a:r>
            <a:r>
              <a:rPr sz="3200" b="1" spc="-15" dirty="0">
                <a:latin typeface="Calibri"/>
                <a:cs typeface="Calibri"/>
              </a:rPr>
              <a:t>u</a:t>
            </a:r>
            <a:r>
              <a:rPr sz="3200" b="1" dirty="0">
                <a:latin typeface="Calibri"/>
                <a:cs typeface="Calibri"/>
              </a:rPr>
              <a:t>m</a:t>
            </a:r>
            <a:r>
              <a:rPr sz="3200" b="1" spc="27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It </a:t>
            </a:r>
            <a:r>
              <a:rPr sz="3200" b="1" spc="-25" dirty="0">
                <a:latin typeface="Calibri"/>
                <a:cs typeface="Calibri"/>
              </a:rPr>
              <a:t>w</a:t>
            </a:r>
            <a:r>
              <a:rPr sz="3200" b="1" spc="-15" dirty="0">
                <a:latin typeface="Calibri"/>
                <a:cs typeface="Calibri"/>
              </a:rPr>
              <a:t>ould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b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be</a:t>
            </a:r>
            <a:r>
              <a:rPr sz="3200" b="1" spc="-75" dirty="0">
                <a:latin typeface="Calibri"/>
                <a:cs typeface="Calibri"/>
              </a:rPr>
              <a:t>t</a:t>
            </a:r>
            <a:r>
              <a:rPr sz="3200" b="1" spc="-70" dirty="0">
                <a:latin typeface="Calibri"/>
                <a:cs typeface="Calibri"/>
              </a:rPr>
              <a:t>t</a:t>
            </a:r>
            <a:r>
              <a:rPr sz="3200" b="1" spc="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r </a:t>
            </a:r>
            <a:r>
              <a:rPr sz="3200" b="1" spc="-65" dirty="0">
                <a:latin typeface="Calibri"/>
                <a:cs typeface="Calibri"/>
              </a:rPr>
              <a:t>t</a:t>
            </a:r>
            <a:r>
              <a:rPr sz="3200" b="1" spc="-20" dirty="0">
                <a:latin typeface="Calibri"/>
                <a:cs typeface="Calibri"/>
              </a:rPr>
              <a:t>o</a:t>
            </a:r>
            <a:r>
              <a:rPr sz="3200" b="1" spc="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b</a:t>
            </a:r>
            <a:r>
              <a:rPr sz="3200" b="1" spc="-35" dirty="0">
                <a:latin typeface="Calibri"/>
                <a:cs typeface="Calibri"/>
              </a:rPr>
              <a:t>r</a:t>
            </a:r>
            <a:r>
              <a:rPr sz="3200" b="1" spc="5" dirty="0">
                <a:latin typeface="Calibri"/>
                <a:cs typeface="Calibri"/>
              </a:rPr>
              <a:t>e</a:t>
            </a:r>
            <a:r>
              <a:rPr sz="3200" b="1" spc="-20" dirty="0">
                <a:latin typeface="Calibri"/>
                <a:cs typeface="Calibri"/>
              </a:rPr>
              <a:t>ak </a:t>
            </a:r>
            <a:r>
              <a:rPr sz="3200" b="1" spc="-35" dirty="0">
                <a:latin typeface="Calibri"/>
                <a:cs typeface="Calibri"/>
              </a:rPr>
              <a:t>v</a:t>
            </a:r>
            <a:r>
              <a:rPr sz="3200" b="1" spc="-20" dirty="0">
                <a:latin typeface="Calibri"/>
                <a:cs typeface="Calibri"/>
              </a:rPr>
              <a:t>acu</a:t>
            </a:r>
            <a:r>
              <a:rPr sz="3200" b="1" spc="-15" dirty="0">
                <a:latin typeface="Calibri"/>
                <a:cs typeface="Calibri"/>
              </a:rPr>
              <a:t>u</a:t>
            </a:r>
            <a:r>
              <a:rPr sz="3200" b="1" dirty="0">
                <a:latin typeface="Calibri"/>
                <a:cs typeface="Calibri"/>
              </a:rPr>
              <a:t>m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wi</a:t>
            </a:r>
            <a:r>
              <a:rPr sz="3200" b="1" spc="-35" dirty="0">
                <a:latin typeface="Calibri"/>
                <a:cs typeface="Calibri"/>
              </a:rPr>
              <a:t>t</a:t>
            </a:r>
            <a:r>
              <a:rPr sz="3200" b="1" spc="-20" dirty="0">
                <a:latin typeface="Calibri"/>
                <a:cs typeface="Calibri"/>
              </a:rPr>
              <a:t>h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spc="-55" dirty="0">
                <a:latin typeface="Calibri"/>
                <a:cs typeface="Calibri"/>
              </a:rPr>
              <a:t>s</a:t>
            </a:r>
            <a:r>
              <a:rPr sz="3200" b="1" spc="-70" dirty="0">
                <a:latin typeface="Calibri"/>
                <a:cs typeface="Calibri"/>
              </a:rPr>
              <a:t>t</a:t>
            </a:r>
            <a:r>
              <a:rPr sz="3200" b="1" spc="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am Magnet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in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pan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55" dirty="0">
                <a:latin typeface="Calibri"/>
                <a:cs typeface="Calibri"/>
              </a:rPr>
              <a:t>f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10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d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–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use</a:t>
            </a:r>
            <a:r>
              <a:rPr sz="3200" b="1" spc="-20" dirty="0">
                <a:latin typeface="Calibri"/>
                <a:cs typeface="Calibri"/>
              </a:rPr>
              <a:t> S</a:t>
            </a:r>
            <a:r>
              <a:rPr sz="3200" b="1" spc="-60" dirty="0">
                <a:latin typeface="Calibri"/>
                <a:cs typeface="Calibri"/>
              </a:rPr>
              <a:t>t</a:t>
            </a:r>
            <a:r>
              <a:rPr sz="3200" b="1" spc="-20" dirty="0">
                <a:latin typeface="Calibri"/>
                <a:cs typeface="Calibri"/>
              </a:rPr>
              <a:t>ai</a:t>
            </a:r>
            <a:r>
              <a:rPr sz="3200" b="1" dirty="0">
                <a:latin typeface="Calibri"/>
                <a:cs typeface="Calibri"/>
              </a:rPr>
              <a:t>nless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spc="-40" dirty="0">
                <a:latin typeface="Calibri"/>
                <a:cs typeface="Calibri"/>
              </a:rPr>
              <a:t>s</a:t>
            </a:r>
            <a:r>
              <a:rPr sz="3200" b="1" spc="-70" dirty="0">
                <a:latin typeface="Calibri"/>
                <a:cs typeface="Calibri"/>
              </a:rPr>
              <a:t>t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10" dirty="0">
                <a:latin typeface="Calibri"/>
                <a:cs typeface="Calibri"/>
              </a:rPr>
              <a:t>e</a:t>
            </a:r>
            <a:r>
              <a:rPr sz="3200" b="1" spc="-10" dirty="0">
                <a:latin typeface="Calibri"/>
                <a:cs typeface="Calibri"/>
              </a:rPr>
              <a:t>l </a:t>
            </a:r>
            <a:r>
              <a:rPr sz="3200" b="1" spc="-15" dirty="0">
                <a:latin typeface="Calibri"/>
                <a:cs typeface="Calibri"/>
              </a:rPr>
              <a:t>pip</a:t>
            </a:r>
            <a:r>
              <a:rPr sz="3200" b="1" spc="-20" dirty="0">
                <a:latin typeface="Calibri"/>
                <a:cs typeface="Calibri"/>
              </a:rPr>
              <a:t>i</a:t>
            </a:r>
            <a:r>
              <a:rPr sz="3200" b="1" dirty="0">
                <a:latin typeface="Calibri"/>
                <a:cs typeface="Calibri"/>
              </a:rPr>
              <a:t>ng</a:t>
            </a:r>
            <a:endParaRPr sz="3200">
              <a:latin typeface="Calibri"/>
              <a:cs typeface="Calibri"/>
            </a:endParaRPr>
          </a:p>
          <a:p>
            <a:pPr marL="2045335">
              <a:lnSpc>
                <a:spcPct val="100000"/>
              </a:lnSpc>
            </a:pPr>
            <a:r>
              <a:rPr sz="3200" b="1" u="heavy" spc="-5" dirty="0">
                <a:latin typeface="Calibri"/>
                <a:cs typeface="Calibri"/>
              </a:rPr>
              <a:t>P</a:t>
            </a:r>
            <a:r>
              <a:rPr sz="3200" b="1" u="heavy" spc="-40" dirty="0">
                <a:latin typeface="Calibri"/>
                <a:cs typeface="Calibri"/>
              </a:rPr>
              <a:t>r</a:t>
            </a:r>
            <a:r>
              <a:rPr sz="3200" b="1" u="heavy" spc="-15" dirty="0">
                <a:latin typeface="Calibri"/>
                <a:cs typeface="Calibri"/>
              </a:rPr>
              <a:t>ev</a:t>
            </a:r>
            <a:r>
              <a:rPr sz="3200" b="1" u="heavy" spc="5" dirty="0">
                <a:latin typeface="Calibri"/>
                <a:cs typeface="Calibri"/>
              </a:rPr>
              <a:t>e</a:t>
            </a:r>
            <a:r>
              <a:rPr sz="3200" b="1" u="heavy" spc="-35" dirty="0">
                <a:latin typeface="Calibri"/>
                <a:cs typeface="Calibri"/>
              </a:rPr>
              <a:t>n</a:t>
            </a:r>
            <a:r>
              <a:rPr sz="3200" b="1" u="heavy" spc="-15" dirty="0">
                <a:latin typeface="Calibri"/>
                <a:cs typeface="Calibri"/>
              </a:rPr>
              <a:t>t</a:t>
            </a:r>
            <a:r>
              <a:rPr sz="3200" b="1" u="heavy" spc="-35" dirty="0">
                <a:latin typeface="Calibri"/>
                <a:cs typeface="Calibri"/>
              </a:rPr>
              <a:t> </a:t>
            </a:r>
            <a:r>
              <a:rPr sz="3200" b="1" u="heavy" spc="-80" dirty="0">
                <a:latin typeface="Calibri"/>
                <a:cs typeface="Calibri"/>
              </a:rPr>
              <a:t>r</a:t>
            </a:r>
            <a:r>
              <a:rPr sz="3200" b="1" u="heavy" spc="-40" dirty="0">
                <a:latin typeface="Calibri"/>
                <a:cs typeface="Calibri"/>
              </a:rPr>
              <a:t>a</a:t>
            </a:r>
            <a:r>
              <a:rPr sz="3200" b="1" u="heavy" spc="-25" dirty="0">
                <a:latin typeface="Calibri"/>
                <a:cs typeface="Calibri"/>
              </a:rPr>
              <a:t>t</a:t>
            </a:r>
            <a:r>
              <a:rPr sz="3200" b="1" u="heavy" dirty="0">
                <a:latin typeface="Calibri"/>
                <a:cs typeface="Calibri"/>
              </a:rPr>
              <a:t>h</a:t>
            </a:r>
            <a:r>
              <a:rPr sz="3200" b="1" u="heavy" spc="10" dirty="0">
                <a:latin typeface="Calibri"/>
                <a:cs typeface="Calibri"/>
              </a:rPr>
              <a:t>e</a:t>
            </a:r>
            <a:r>
              <a:rPr sz="3200" b="1" u="heavy" dirty="0">
                <a:latin typeface="Calibri"/>
                <a:cs typeface="Calibri"/>
              </a:rPr>
              <a:t>r</a:t>
            </a:r>
            <a:r>
              <a:rPr sz="3200" b="1" u="heavy" spc="-25" dirty="0">
                <a:latin typeface="Calibri"/>
                <a:cs typeface="Calibri"/>
              </a:rPr>
              <a:t> t</a:t>
            </a:r>
            <a:r>
              <a:rPr sz="3200" b="1" u="heavy" spc="-20" dirty="0">
                <a:latin typeface="Calibri"/>
                <a:cs typeface="Calibri"/>
              </a:rPr>
              <a:t>han</a:t>
            </a:r>
            <a:r>
              <a:rPr sz="3200" b="1" u="heavy" spc="-5" dirty="0">
                <a:latin typeface="Calibri"/>
                <a:cs typeface="Calibri"/>
              </a:rPr>
              <a:t> c</a:t>
            </a:r>
            <a:r>
              <a:rPr sz="3200" b="1" u="heavy" spc="5" dirty="0">
                <a:latin typeface="Calibri"/>
                <a:cs typeface="Calibri"/>
              </a:rPr>
              <a:t>u</a:t>
            </a:r>
            <a:r>
              <a:rPr sz="3200" b="1" u="heavy" spc="-40" dirty="0">
                <a:latin typeface="Calibri"/>
                <a:cs typeface="Calibri"/>
              </a:rPr>
              <a:t>r</a:t>
            </a:r>
            <a:r>
              <a:rPr sz="3200" b="1" u="heavy" dirty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228600"/>
            <a:ext cx="4235958" cy="3177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514" y="188721"/>
            <a:ext cx="4248531" cy="3186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4009" y="2132838"/>
            <a:ext cx="1728215" cy="12961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49359" y="90423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46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857" y="947674"/>
            <a:ext cx="7661275" cy="4983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6515">
              <a:lnSpc>
                <a:spcPct val="100000"/>
              </a:lnSpc>
            </a:pPr>
            <a:r>
              <a:rPr sz="3200" b="1" spc="-245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aking a 1</a:t>
            </a:r>
            <a:r>
              <a:rPr sz="3200" b="1" spc="-10" dirty="0">
                <a:latin typeface="Calibri"/>
                <a:cs typeface="Calibri"/>
              </a:rPr>
              <a:t>7</a:t>
            </a:r>
            <a:r>
              <a:rPr sz="3200" b="1" dirty="0">
                <a:latin typeface="Calibri"/>
                <a:cs typeface="Calibri"/>
              </a:rPr>
              <a:t>50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254" dirty="0">
                <a:latin typeface="Calibri"/>
                <a:cs typeface="Calibri"/>
              </a:rPr>
              <a:t>“</a:t>
            </a:r>
            <a:r>
              <a:rPr sz="3200" b="1" spc="-145" dirty="0">
                <a:latin typeface="Calibri"/>
                <a:cs typeface="Calibri"/>
              </a:rPr>
              <a:t>A</a:t>
            </a:r>
            <a:r>
              <a:rPr sz="3200" b="1" dirty="0">
                <a:latin typeface="Calibri"/>
                <a:cs typeface="Calibri"/>
              </a:rPr>
              <a:t>”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</a:t>
            </a:r>
            <a:r>
              <a:rPr sz="3200" b="1" spc="5" dirty="0">
                <a:latin typeface="Calibri"/>
                <a:cs typeface="Calibri"/>
              </a:rPr>
              <a:t>e</a:t>
            </a:r>
            <a:r>
              <a:rPr sz="3200" b="1" spc="-20" dirty="0">
                <a:latin typeface="Calibri"/>
                <a:cs typeface="Calibri"/>
              </a:rPr>
              <a:t>n</a:t>
            </a:r>
            <a:r>
              <a:rPr sz="3200" b="1" spc="-10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rifu</a:t>
            </a:r>
            <a:r>
              <a:rPr sz="3200" b="1" spc="-50" dirty="0">
                <a:latin typeface="Calibri"/>
                <a:cs typeface="Calibri"/>
              </a:rPr>
              <a:t>g</a:t>
            </a:r>
            <a:r>
              <a:rPr sz="3200" b="1" dirty="0">
                <a:latin typeface="Calibri"/>
                <a:cs typeface="Calibri"/>
              </a:rPr>
              <a:t>al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(C</a:t>
            </a:r>
            <a:r>
              <a:rPr sz="3200" b="1" spc="5" dirty="0">
                <a:latin typeface="Calibri"/>
                <a:cs typeface="Calibri"/>
              </a:rPr>
              <a:t>h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40" dirty="0">
                <a:latin typeface="Calibri"/>
                <a:cs typeface="Calibri"/>
              </a:rPr>
              <a:t>rg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1750</a:t>
            </a:r>
            <a:r>
              <a:rPr sz="3200" b="1" spc="3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lt</a:t>
            </a:r>
            <a:r>
              <a:rPr sz="3200" b="1" spc="-10" dirty="0">
                <a:latin typeface="Calibri"/>
                <a:cs typeface="Calibri"/>
              </a:rPr>
              <a:t>) </a:t>
            </a:r>
            <a:r>
              <a:rPr sz="3200" b="1" dirty="0">
                <a:latin typeface="Calibri"/>
                <a:cs typeface="Calibri"/>
              </a:rPr>
              <a:t>If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50" dirty="0">
                <a:latin typeface="Calibri"/>
                <a:cs typeface="Calibri"/>
              </a:rPr>
              <a:t>w</a:t>
            </a:r>
            <a:r>
              <a:rPr sz="3200" b="1" spc="-20" dirty="0">
                <a:latin typeface="Calibri"/>
                <a:cs typeface="Calibri"/>
              </a:rPr>
              <a:t>ash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45" dirty="0">
                <a:latin typeface="Calibri"/>
                <a:cs typeface="Calibri"/>
              </a:rPr>
              <a:t>w</a:t>
            </a:r>
            <a:r>
              <a:rPr sz="3200" b="1" spc="-40" dirty="0">
                <a:latin typeface="Calibri"/>
                <a:cs typeface="Calibri"/>
              </a:rPr>
              <a:t>a</a:t>
            </a:r>
            <a:r>
              <a:rPr sz="3200" b="1" spc="-70" dirty="0">
                <a:latin typeface="Calibri"/>
                <a:cs typeface="Calibri"/>
              </a:rPr>
              <a:t>t</a:t>
            </a:r>
            <a:r>
              <a:rPr sz="3200" b="1" spc="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r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is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i</a:t>
            </a:r>
            <a:r>
              <a:rPr sz="3200" b="1" dirty="0">
                <a:latin typeface="Calibri"/>
                <a:cs typeface="Calibri"/>
              </a:rPr>
              <a:t>nc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spc="5" dirty="0">
                <a:latin typeface="Calibri"/>
                <a:cs typeface="Calibri"/>
              </a:rPr>
              <a:t>e</a:t>
            </a:r>
            <a:r>
              <a:rPr sz="3200" b="1" spc="-15" dirty="0">
                <a:latin typeface="Calibri"/>
                <a:cs typeface="Calibri"/>
              </a:rPr>
              <a:t>ase</a:t>
            </a:r>
            <a:r>
              <a:rPr sz="3200" b="1" spc="-20" dirty="0">
                <a:latin typeface="Calibri"/>
                <a:cs typeface="Calibri"/>
              </a:rPr>
              <a:t>d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40" dirty="0">
                <a:latin typeface="Calibri"/>
                <a:cs typeface="Calibri"/>
              </a:rPr>
              <a:t>b</a:t>
            </a:r>
            <a:r>
              <a:rPr sz="3200" b="1" spc="-20" dirty="0">
                <a:latin typeface="Calibri"/>
                <a:cs typeface="Calibri"/>
              </a:rPr>
              <a:t>y 2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</a:t>
            </a:r>
            <a:r>
              <a:rPr sz="3200" b="1" spc="5" dirty="0">
                <a:latin typeface="Calibri"/>
                <a:cs typeface="Calibri"/>
              </a:rPr>
              <a:t>e</a:t>
            </a:r>
            <a:r>
              <a:rPr sz="3200" b="1" spc="-25" dirty="0">
                <a:latin typeface="Calibri"/>
                <a:cs typeface="Calibri"/>
              </a:rPr>
              <a:t>c</a:t>
            </a:r>
            <a:r>
              <a:rPr sz="3200" b="1" spc="-20" dirty="0">
                <a:latin typeface="Calibri"/>
                <a:cs typeface="Calibri"/>
              </a:rPr>
              <a:t>onds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40"/>
              </a:lnSpc>
            </a:pPr>
            <a:r>
              <a:rPr sz="3200" b="1" spc="-5" dirty="0">
                <a:latin typeface="Calibri"/>
                <a:cs typeface="Calibri"/>
              </a:rPr>
              <a:t>Th</a:t>
            </a:r>
            <a:r>
              <a:rPr sz="3200" b="1" spc="-10" dirty="0">
                <a:latin typeface="Calibri"/>
                <a:cs typeface="Calibri"/>
              </a:rPr>
              <a:t>i</a:t>
            </a:r>
            <a:r>
              <a:rPr sz="3200" b="1" dirty="0">
                <a:latin typeface="Calibri"/>
                <a:cs typeface="Calibri"/>
              </a:rPr>
              <a:t>s </a:t>
            </a:r>
            <a:r>
              <a:rPr sz="3200" b="1" spc="-5" dirty="0">
                <a:latin typeface="Calibri"/>
                <a:cs typeface="Calibri"/>
              </a:rPr>
              <a:t>w</a:t>
            </a:r>
            <a:r>
              <a:rPr sz="3200" b="1" spc="-15" dirty="0">
                <a:latin typeface="Calibri"/>
                <a:cs typeface="Calibri"/>
              </a:rPr>
              <a:t>i</a:t>
            </a:r>
            <a:r>
              <a:rPr sz="3200" b="1" spc="-10" dirty="0">
                <a:latin typeface="Calibri"/>
                <a:cs typeface="Calibri"/>
              </a:rPr>
              <a:t>ll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be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addi</a:t>
            </a:r>
            <a:r>
              <a:rPr sz="3200" b="1" spc="-35" dirty="0">
                <a:latin typeface="Calibri"/>
                <a:cs typeface="Calibri"/>
              </a:rPr>
              <a:t>t</a:t>
            </a:r>
            <a:r>
              <a:rPr sz="3200" b="1" spc="-10" dirty="0">
                <a:latin typeface="Calibri"/>
                <a:cs typeface="Calibri"/>
              </a:rPr>
              <a:t>i</a:t>
            </a:r>
            <a:r>
              <a:rPr sz="3200" b="1" spc="-30" dirty="0">
                <a:latin typeface="Calibri"/>
                <a:cs typeface="Calibri"/>
              </a:rPr>
              <a:t>o</a:t>
            </a:r>
            <a:r>
              <a:rPr sz="3200" b="1" spc="-15" dirty="0">
                <a:latin typeface="Calibri"/>
                <a:cs typeface="Calibri"/>
              </a:rPr>
              <a:t>nal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4.5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l</a:t>
            </a:r>
            <a:r>
              <a:rPr sz="3200" b="1" spc="-25" dirty="0">
                <a:latin typeface="Calibri"/>
                <a:cs typeface="Calibri"/>
              </a:rPr>
              <a:t>i</a:t>
            </a:r>
            <a:r>
              <a:rPr sz="3200" b="1" spc="-70" dirty="0">
                <a:latin typeface="Calibri"/>
                <a:cs typeface="Calibri"/>
              </a:rPr>
              <a:t>t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r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spc="-50" dirty="0">
                <a:latin typeface="Calibri"/>
                <a:cs typeface="Calibri"/>
              </a:rPr>
              <a:t>w</a:t>
            </a:r>
            <a:r>
              <a:rPr sz="3200" b="1" dirty="0">
                <a:latin typeface="Calibri"/>
                <a:cs typeface="Calibri"/>
              </a:rPr>
              <a:t>ash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50" dirty="0">
                <a:latin typeface="Calibri"/>
                <a:cs typeface="Calibri"/>
              </a:rPr>
              <a:t>w</a:t>
            </a:r>
            <a:r>
              <a:rPr sz="3200" b="1" spc="-25" dirty="0">
                <a:latin typeface="Calibri"/>
                <a:cs typeface="Calibri"/>
              </a:rPr>
              <a:t>a</a:t>
            </a:r>
            <a:r>
              <a:rPr sz="3200" b="1" spc="-70" dirty="0">
                <a:latin typeface="Calibri"/>
                <a:cs typeface="Calibri"/>
              </a:rPr>
              <a:t>t</a:t>
            </a:r>
            <a:r>
              <a:rPr sz="3200" b="1" spc="-5" dirty="0">
                <a:latin typeface="Calibri"/>
                <a:cs typeface="Calibri"/>
              </a:rPr>
              <a:t>er</a:t>
            </a:r>
            <a:endParaRPr sz="3200">
              <a:latin typeface="Calibri"/>
              <a:cs typeface="Calibri"/>
            </a:endParaRPr>
          </a:p>
          <a:p>
            <a:pPr marL="12700" marR="785495">
              <a:lnSpc>
                <a:spcPct val="100000"/>
              </a:lnSpc>
            </a:pPr>
            <a:r>
              <a:rPr sz="3200" b="1" spc="-25" dirty="0">
                <a:latin typeface="Calibri"/>
                <a:cs typeface="Calibri"/>
              </a:rPr>
              <a:t>Th</a:t>
            </a:r>
            <a:r>
              <a:rPr sz="3200" b="1" spc="-20" dirty="0">
                <a:latin typeface="Calibri"/>
                <a:cs typeface="Calibri"/>
              </a:rPr>
              <a:t>i</a:t>
            </a:r>
            <a:r>
              <a:rPr sz="3200" b="1" spc="-15" dirty="0">
                <a:latin typeface="Calibri"/>
                <a:cs typeface="Calibri"/>
              </a:rPr>
              <a:t>s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50" dirty="0">
                <a:latin typeface="Calibri"/>
                <a:cs typeface="Calibri"/>
              </a:rPr>
              <a:t>w</a:t>
            </a:r>
            <a:r>
              <a:rPr sz="3200" b="1" spc="-40" dirty="0">
                <a:latin typeface="Calibri"/>
                <a:cs typeface="Calibri"/>
              </a:rPr>
              <a:t>a</a:t>
            </a:r>
            <a:r>
              <a:rPr sz="3200" b="1" spc="-70" dirty="0">
                <a:latin typeface="Calibri"/>
                <a:cs typeface="Calibri"/>
              </a:rPr>
              <a:t>t</a:t>
            </a:r>
            <a:r>
              <a:rPr sz="3200" b="1" spc="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r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c</a:t>
            </a:r>
            <a:r>
              <a:rPr sz="3200" b="1" spc="-20" dirty="0">
                <a:latin typeface="Calibri"/>
                <a:cs typeface="Calibri"/>
              </a:rPr>
              <a:t>an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dissol</a:t>
            </a:r>
            <a:r>
              <a:rPr sz="3200" b="1" spc="-45" dirty="0">
                <a:latin typeface="Calibri"/>
                <a:cs typeface="Calibri"/>
              </a:rPr>
              <a:t>v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20" dirty="0">
                <a:latin typeface="Calibri"/>
                <a:cs typeface="Calibri"/>
              </a:rPr>
              <a:t> 18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kg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su</a:t>
            </a:r>
            <a:r>
              <a:rPr sz="3200" b="1" spc="-70" dirty="0">
                <a:latin typeface="Calibri"/>
                <a:cs typeface="Calibri"/>
              </a:rPr>
              <a:t>g</a:t>
            </a:r>
            <a:r>
              <a:rPr sz="3200" b="1" dirty="0">
                <a:latin typeface="Calibri"/>
                <a:cs typeface="Calibri"/>
              </a:rPr>
              <a:t>ar Su</a:t>
            </a:r>
            <a:r>
              <a:rPr sz="3200" b="1" spc="-55" dirty="0">
                <a:latin typeface="Calibri"/>
                <a:cs typeface="Calibri"/>
              </a:rPr>
              <a:t>g</a:t>
            </a:r>
            <a:r>
              <a:rPr sz="3200" b="1" dirty="0">
                <a:latin typeface="Calibri"/>
                <a:cs typeface="Calibri"/>
              </a:rPr>
              <a:t>ar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h</a:t>
            </a:r>
            <a:r>
              <a:rPr sz="3200" b="1" spc="-25" dirty="0">
                <a:latin typeface="Calibri"/>
                <a:cs typeface="Calibri"/>
              </a:rPr>
              <a:t>a</a:t>
            </a:r>
            <a:r>
              <a:rPr sz="3200" b="1" spc="-15" dirty="0">
                <a:latin typeface="Calibri"/>
                <a:cs typeface="Calibri"/>
              </a:rPr>
              <a:t>t </a:t>
            </a:r>
            <a:r>
              <a:rPr sz="3200" b="1" spc="-10" dirty="0">
                <a:latin typeface="Calibri"/>
                <a:cs typeface="Calibri"/>
              </a:rPr>
              <a:t>wi</a:t>
            </a:r>
            <a:r>
              <a:rPr sz="3200" b="1" spc="-25" dirty="0">
                <a:latin typeface="Calibri"/>
                <a:cs typeface="Calibri"/>
              </a:rPr>
              <a:t>l</a:t>
            </a:r>
            <a:r>
              <a:rPr sz="3200" b="1" spc="-10" dirty="0">
                <a:latin typeface="Calibri"/>
                <a:cs typeface="Calibri"/>
              </a:rPr>
              <a:t>l</a:t>
            </a:r>
            <a:r>
              <a:rPr sz="3200" b="1" spc="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be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35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5" dirty="0">
                <a:latin typeface="Calibri"/>
                <a:cs typeface="Calibri"/>
              </a:rPr>
              <a:t>c</a:t>
            </a:r>
            <a:r>
              <a:rPr sz="3200" b="1" spc="-40" dirty="0">
                <a:latin typeface="Calibri"/>
                <a:cs typeface="Calibri"/>
              </a:rPr>
              <a:t>y</a:t>
            </a:r>
            <a:r>
              <a:rPr sz="3200" b="1" spc="-5" dirty="0">
                <a:latin typeface="Calibri"/>
                <a:cs typeface="Calibri"/>
              </a:rPr>
              <a:t>cle</a:t>
            </a:r>
            <a:r>
              <a:rPr sz="3200" b="1" dirty="0">
                <a:latin typeface="Calibri"/>
                <a:cs typeface="Calibri"/>
              </a:rPr>
              <a:t>d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and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spc="-15" dirty="0">
                <a:latin typeface="Calibri"/>
                <a:cs typeface="Calibri"/>
              </a:rPr>
              <a:t>e</a:t>
            </a:r>
            <a:r>
              <a:rPr sz="3200" b="1" spc="-30" dirty="0">
                <a:latin typeface="Calibri"/>
                <a:cs typeface="Calibri"/>
              </a:rPr>
              <a:t>w</a:t>
            </a:r>
            <a:r>
              <a:rPr sz="3200" b="1" dirty="0">
                <a:latin typeface="Calibri"/>
                <a:cs typeface="Calibri"/>
              </a:rPr>
              <a:t>or</a:t>
            </a:r>
            <a:r>
              <a:rPr sz="3200" b="1" spc="-80" dirty="0">
                <a:latin typeface="Calibri"/>
                <a:cs typeface="Calibri"/>
              </a:rPr>
              <a:t>k</a:t>
            </a:r>
            <a:r>
              <a:rPr sz="3200" b="1" spc="-5" dirty="0">
                <a:latin typeface="Calibri"/>
                <a:cs typeface="Calibri"/>
              </a:rPr>
              <a:t>ed </a:t>
            </a:r>
            <a:r>
              <a:rPr sz="3200" b="1" spc="-245" dirty="0">
                <a:latin typeface="Calibri"/>
                <a:cs typeface="Calibri"/>
              </a:rPr>
              <a:t>T</a:t>
            </a:r>
            <a:r>
              <a:rPr sz="3200" b="1" spc="-15" dirty="0">
                <a:latin typeface="Calibri"/>
                <a:cs typeface="Calibri"/>
              </a:rPr>
              <a:t>aking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a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2</a:t>
            </a:r>
            <a:r>
              <a:rPr sz="3200" b="1" spc="-30" dirty="0">
                <a:latin typeface="Calibri"/>
                <a:cs typeface="Calibri"/>
              </a:rPr>
              <a:t>5</a:t>
            </a:r>
            <a:r>
              <a:rPr sz="3200" b="1" spc="-20" dirty="0">
                <a:latin typeface="Calibri"/>
                <a:cs typeface="Calibri"/>
              </a:rPr>
              <a:t>0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85" dirty="0">
                <a:latin typeface="Calibri"/>
                <a:cs typeface="Calibri"/>
              </a:rPr>
              <a:t>T</a:t>
            </a:r>
            <a:r>
              <a:rPr sz="3200" b="1" spc="-5" dirty="0">
                <a:latin typeface="Calibri"/>
                <a:cs typeface="Calibri"/>
              </a:rPr>
              <a:t>C</a:t>
            </a:r>
            <a:r>
              <a:rPr sz="3200" b="1" dirty="0">
                <a:latin typeface="Calibri"/>
                <a:cs typeface="Calibri"/>
              </a:rPr>
              <a:t>H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spc="-55" dirty="0">
                <a:latin typeface="Calibri"/>
                <a:cs typeface="Calibri"/>
              </a:rPr>
              <a:t>f</a:t>
            </a:r>
            <a:r>
              <a:rPr sz="3200" b="1" spc="-15" dirty="0">
                <a:latin typeface="Calibri"/>
                <a:cs typeface="Calibri"/>
              </a:rPr>
              <a:t>ac</a:t>
            </a:r>
            <a:r>
              <a:rPr sz="3200" b="1" spc="-65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15" dirty="0">
                <a:latin typeface="Calibri"/>
                <a:cs typeface="Calibri"/>
              </a:rPr>
              <a:t>r</a:t>
            </a:r>
            <a:r>
              <a:rPr sz="3200" b="1" spc="-20" dirty="0">
                <a:latin typeface="Calibri"/>
                <a:cs typeface="Calibri"/>
              </a:rPr>
              <a:t>y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(5400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75" dirty="0">
                <a:latin typeface="Calibri"/>
                <a:cs typeface="Calibri"/>
              </a:rPr>
              <a:t>T</a:t>
            </a:r>
            <a:r>
              <a:rPr sz="3200" b="1" spc="-5" dirty="0">
                <a:latin typeface="Calibri"/>
                <a:cs typeface="Calibri"/>
              </a:rPr>
              <a:t>C</a:t>
            </a:r>
            <a:r>
              <a:rPr sz="3200" b="1" spc="5" dirty="0">
                <a:latin typeface="Calibri"/>
                <a:cs typeface="Calibri"/>
              </a:rPr>
              <a:t>D</a:t>
            </a:r>
            <a:r>
              <a:rPr sz="3200" b="1" spc="-10" dirty="0"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  <a:p>
            <a:pPr marL="12700" marR="44450" algn="just">
              <a:lnSpc>
                <a:spcPct val="100000"/>
              </a:lnSpc>
            </a:pPr>
            <a:r>
              <a:rPr sz="3200" b="1" spc="-5" dirty="0">
                <a:latin typeface="Calibri"/>
                <a:cs typeface="Calibri"/>
              </a:rPr>
              <a:t>Th</a:t>
            </a:r>
            <a:r>
              <a:rPr sz="3200" b="1" spc="-10" dirty="0">
                <a:latin typeface="Calibri"/>
                <a:cs typeface="Calibri"/>
              </a:rPr>
              <a:t>i</a:t>
            </a:r>
            <a:r>
              <a:rPr sz="3200" b="1" dirty="0">
                <a:latin typeface="Calibri"/>
                <a:cs typeface="Calibri"/>
              </a:rPr>
              <a:t>s </a:t>
            </a:r>
            <a:r>
              <a:rPr sz="3200" b="1" spc="-5" dirty="0">
                <a:latin typeface="Calibri"/>
                <a:cs typeface="Calibri"/>
              </a:rPr>
              <a:t>w</a:t>
            </a:r>
            <a:r>
              <a:rPr sz="3200" b="1" spc="-15" dirty="0">
                <a:latin typeface="Calibri"/>
                <a:cs typeface="Calibri"/>
              </a:rPr>
              <a:t>i</a:t>
            </a:r>
            <a:r>
              <a:rPr sz="3200" b="1" spc="-10" dirty="0">
                <a:latin typeface="Calibri"/>
                <a:cs typeface="Calibri"/>
              </a:rPr>
              <a:t>ll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be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4 000 </a:t>
            </a:r>
            <a:r>
              <a:rPr sz="3200" b="1" spc="-70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on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su</a:t>
            </a:r>
            <a:r>
              <a:rPr sz="3200" b="1" spc="-55" dirty="0">
                <a:latin typeface="Calibri"/>
                <a:cs typeface="Calibri"/>
              </a:rPr>
              <a:t>g</a:t>
            </a:r>
            <a:r>
              <a:rPr sz="3200" b="1" dirty="0">
                <a:latin typeface="Calibri"/>
                <a:cs typeface="Calibri"/>
              </a:rPr>
              <a:t>ar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5" dirty="0">
                <a:latin typeface="Calibri"/>
                <a:cs typeface="Calibri"/>
              </a:rPr>
              <a:t>c</a:t>
            </a:r>
            <a:r>
              <a:rPr sz="3200" b="1" spc="-40" dirty="0">
                <a:latin typeface="Calibri"/>
                <a:cs typeface="Calibri"/>
              </a:rPr>
              <a:t>y</a:t>
            </a:r>
            <a:r>
              <a:rPr sz="3200" b="1" spc="-5" dirty="0">
                <a:latin typeface="Calibri"/>
                <a:cs typeface="Calibri"/>
              </a:rPr>
              <a:t>cle</a:t>
            </a:r>
            <a:r>
              <a:rPr sz="3200" b="1" dirty="0">
                <a:latin typeface="Calibri"/>
                <a:cs typeface="Calibri"/>
              </a:rPr>
              <a:t>d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/ annum </a:t>
            </a:r>
            <a:r>
              <a:rPr sz="3200" b="1" spc="-245" dirty="0">
                <a:latin typeface="Calibri"/>
                <a:cs typeface="Calibri"/>
              </a:rPr>
              <a:t>T</a:t>
            </a:r>
            <a:r>
              <a:rPr sz="3200" b="1" spc="-15" dirty="0">
                <a:latin typeface="Calibri"/>
                <a:cs typeface="Calibri"/>
              </a:rPr>
              <a:t>aking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a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30" dirty="0">
                <a:latin typeface="Calibri"/>
                <a:cs typeface="Calibri"/>
              </a:rPr>
              <a:t>c</a:t>
            </a:r>
            <a:r>
              <a:rPr sz="3200" b="1" spc="-20" dirty="0">
                <a:latin typeface="Calibri"/>
                <a:cs typeface="Calibri"/>
              </a:rPr>
              <a:t>ons</a:t>
            </a:r>
            <a:r>
              <a:rPr sz="3200" b="1" spc="-15" dirty="0">
                <a:latin typeface="Calibri"/>
                <a:cs typeface="Calibri"/>
              </a:rPr>
              <a:t>e</a:t>
            </a:r>
            <a:r>
              <a:rPr sz="3200" b="1" spc="20" dirty="0">
                <a:latin typeface="Calibri"/>
                <a:cs typeface="Calibri"/>
              </a:rPr>
              <a:t>r</a:t>
            </a:r>
            <a:r>
              <a:rPr sz="3200" b="1" spc="-35" dirty="0">
                <a:latin typeface="Calibri"/>
                <a:cs typeface="Calibri"/>
              </a:rPr>
              <a:t>v</a:t>
            </a:r>
            <a:r>
              <a:rPr sz="3200" b="1" spc="-40" dirty="0">
                <a:latin typeface="Calibri"/>
                <a:cs typeface="Calibri"/>
              </a:rPr>
              <a:t>a</a:t>
            </a:r>
            <a:r>
              <a:rPr sz="3200" b="1" spc="-25" dirty="0">
                <a:latin typeface="Calibri"/>
                <a:cs typeface="Calibri"/>
              </a:rPr>
              <a:t>t</a:t>
            </a:r>
            <a:r>
              <a:rPr sz="3200" b="1" spc="-10" dirty="0">
                <a:latin typeface="Calibri"/>
                <a:cs typeface="Calibri"/>
              </a:rPr>
              <a:t>i</a:t>
            </a:r>
            <a:r>
              <a:rPr sz="3200" b="1" spc="-45" dirty="0">
                <a:latin typeface="Calibri"/>
                <a:cs typeface="Calibri"/>
              </a:rPr>
              <a:t>v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figu</a:t>
            </a:r>
            <a:r>
              <a:rPr sz="3200" b="1" spc="-25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US$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15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as</a:t>
            </a:r>
            <a:r>
              <a:rPr sz="3200" b="1" spc="-25" dirty="0">
                <a:latin typeface="Calibri"/>
                <a:cs typeface="Calibri"/>
              </a:rPr>
              <a:t> t</a:t>
            </a:r>
            <a:r>
              <a:rPr sz="3200" b="1" dirty="0">
                <a:latin typeface="Calibri"/>
                <a:cs typeface="Calibri"/>
              </a:rPr>
              <a:t>he </a:t>
            </a:r>
            <a:r>
              <a:rPr sz="3200" b="1" spc="-25" dirty="0">
                <a:latin typeface="Calibri"/>
                <a:cs typeface="Calibri"/>
              </a:rPr>
              <a:t>c</a:t>
            </a:r>
            <a:r>
              <a:rPr sz="3200" b="1" spc="-20" dirty="0">
                <a:latin typeface="Calibri"/>
                <a:cs typeface="Calibri"/>
              </a:rPr>
              <a:t>o</a:t>
            </a:r>
            <a:r>
              <a:rPr sz="3200" b="1" spc="-55" dirty="0">
                <a:latin typeface="Calibri"/>
                <a:cs typeface="Calibri"/>
              </a:rPr>
              <a:t>s</a:t>
            </a:r>
            <a:r>
              <a:rPr sz="3200" b="1" spc="-15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 of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35" dirty="0">
                <a:latin typeface="Calibri"/>
                <a:cs typeface="Calibri"/>
              </a:rPr>
              <a:t>r</a:t>
            </a:r>
            <a:r>
              <a:rPr sz="3200" b="1" spc="-15" dirty="0">
                <a:latin typeface="Calibri"/>
                <a:cs typeface="Calibri"/>
              </a:rPr>
              <a:t>e</a:t>
            </a:r>
            <a:r>
              <a:rPr sz="3200" b="1" spc="-25" dirty="0">
                <a:latin typeface="Calibri"/>
                <a:cs typeface="Calibri"/>
              </a:rPr>
              <a:t>w</a:t>
            </a:r>
            <a:r>
              <a:rPr sz="3200" b="1" spc="-15" dirty="0">
                <a:latin typeface="Calibri"/>
                <a:cs typeface="Calibri"/>
              </a:rPr>
              <a:t>orking </a:t>
            </a:r>
            <a:r>
              <a:rPr sz="3200" b="1" spc="-25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he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su</a:t>
            </a:r>
            <a:r>
              <a:rPr sz="3200" b="1" spc="-75" dirty="0">
                <a:latin typeface="Calibri"/>
                <a:cs typeface="Calibri"/>
              </a:rPr>
              <a:t>g</a:t>
            </a:r>
            <a:r>
              <a:rPr sz="3200" b="1" dirty="0">
                <a:latin typeface="Calibri"/>
                <a:cs typeface="Calibri"/>
              </a:rPr>
              <a:t>ar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(O</a:t>
            </a:r>
            <a:r>
              <a:rPr sz="3200" b="1" spc="-45" dirty="0">
                <a:latin typeface="Calibri"/>
                <a:cs typeface="Calibri"/>
              </a:rPr>
              <a:t>p</a:t>
            </a:r>
            <a:r>
              <a:rPr sz="3200" b="1" spc="-15" dirty="0">
                <a:latin typeface="Calibri"/>
                <a:cs typeface="Calibri"/>
              </a:rPr>
              <a:t>s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and</a:t>
            </a:r>
            <a:r>
              <a:rPr sz="3200" b="1" spc="-5" dirty="0">
                <a:latin typeface="Calibri"/>
                <a:cs typeface="Calibri"/>
              </a:rPr>
              <a:t> e</a:t>
            </a:r>
            <a:r>
              <a:rPr sz="3200" b="1" spc="5" dirty="0">
                <a:latin typeface="Calibri"/>
                <a:cs typeface="Calibri"/>
              </a:rPr>
              <a:t>ne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spc="-20" dirty="0">
                <a:latin typeface="Calibri"/>
                <a:cs typeface="Calibri"/>
              </a:rPr>
              <a:t>gy)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  <a:tabLst>
                <a:tab pos="3234055" algn="l"/>
              </a:tabLst>
            </a:pPr>
            <a:r>
              <a:rPr sz="3200" b="1" spc="-45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5" dirty="0">
                <a:latin typeface="Calibri"/>
                <a:cs typeface="Calibri"/>
              </a:rPr>
              <a:t>c</a:t>
            </a:r>
            <a:r>
              <a:rPr sz="3200" b="1" spc="-40" dirty="0">
                <a:latin typeface="Calibri"/>
                <a:cs typeface="Calibri"/>
              </a:rPr>
              <a:t>y</a:t>
            </a:r>
            <a:r>
              <a:rPr sz="3200" b="1" spc="-5" dirty="0">
                <a:latin typeface="Calibri"/>
                <a:cs typeface="Calibri"/>
              </a:rPr>
              <a:t>cl</a:t>
            </a:r>
            <a:r>
              <a:rPr sz="3200" b="1" spc="-10" dirty="0">
                <a:latin typeface="Calibri"/>
                <a:cs typeface="Calibri"/>
              </a:rPr>
              <a:t>i</a:t>
            </a:r>
            <a:r>
              <a:rPr sz="3200" b="1" dirty="0">
                <a:latin typeface="Calibri"/>
                <a:cs typeface="Calibri"/>
              </a:rPr>
              <a:t>ng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w</a:t>
            </a:r>
            <a:r>
              <a:rPr sz="3200" b="1" spc="-15" dirty="0">
                <a:latin typeface="Calibri"/>
                <a:cs typeface="Calibri"/>
              </a:rPr>
              <a:t>i</a:t>
            </a:r>
            <a:r>
              <a:rPr sz="3200" b="1" spc="-10" dirty="0">
                <a:latin typeface="Calibri"/>
                <a:cs typeface="Calibri"/>
              </a:rPr>
              <a:t>ll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c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45" dirty="0">
                <a:latin typeface="Calibri"/>
                <a:cs typeface="Calibri"/>
              </a:rPr>
              <a:t>s</a:t>
            </a:r>
            <a:r>
              <a:rPr sz="3200" b="1" spc="-15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	</a:t>
            </a:r>
            <a:r>
              <a:rPr sz="3200" b="1" u="heavy" dirty="0">
                <a:latin typeface="Calibri"/>
                <a:cs typeface="Calibri"/>
              </a:rPr>
              <a:t>$60 000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49359" y="90423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47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64857" y="90423"/>
            <a:ext cx="8303259" cy="5756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48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25" dirty="0">
                <a:latin typeface="Calibri"/>
                <a:cs typeface="Calibri"/>
              </a:rPr>
              <a:t>N</a:t>
            </a:r>
            <a:r>
              <a:rPr sz="3200" b="1" spc="-30" dirty="0">
                <a:latin typeface="Calibri"/>
                <a:cs typeface="Calibri"/>
              </a:rPr>
              <a:t>o</a:t>
            </a:r>
            <a:r>
              <a:rPr sz="3200" b="1" spc="-15" dirty="0">
                <a:latin typeface="Calibri"/>
                <a:cs typeface="Calibri"/>
              </a:rPr>
              <a:t>t</a:t>
            </a:r>
            <a:r>
              <a:rPr sz="3200" b="1" spc="2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only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i</a:t>
            </a:r>
            <a:r>
              <a:rPr sz="3200" b="1" spc="-15" dirty="0">
                <a:latin typeface="Calibri"/>
                <a:cs typeface="Calibri"/>
              </a:rPr>
              <a:t>s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it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spc="-15" dirty="0">
                <a:latin typeface="Calibri"/>
                <a:cs typeface="Calibri"/>
              </a:rPr>
              <a:t>e</a:t>
            </a:r>
            <a:r>
              <a:rPr sz="3200" b="1" spc="-25" dirty="0">
                <a:latin typeface="Calibri"/>
                <a:cs typeface="Calibri"/>
              </a:rPr>
              <a:t>w</a:t>
            </a:r>
            <a:r>
              <a:rPr sz="3200" b="1" dirty="0">
                <a:latin typeface="Calibri"/>
                <a:cs typeface="Calibri"/>
              </a:rPr>
              <a:t>ork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c</a:t>
            </a:r>
            <a:r>
              <a:rPr sz="3200" b="1" spc="-20" dirty="0">
                <a:latin typeface="Calibri"/>
                <a:cs typeface="Calibri"/>
              </a:rPr>
              <a:t>o</a:t>
            </a:r>
            <a:r>
              <a:rPr sz="3200" b="1" spc="-55" dirty="0">
                <a:latin typeface="Calibri"/>
                <a:cs typeface="Calibri"/>
              </a:rPr>
              <a:t>s</a:t>
            </a:r>
            <a:r>
              <a:rPr sz="3200" b="1" spc="-25" dirty="0">
                <a:latin typeface="Calibri"/>
                <a:cs typeface="Calibri"/>
              </a:rPr>
              <a:t>t</a:t>
            </a:r>
            <a:r>
              <a:rPr sz="3200" b="1" spc="-10" dirty="0">
                <a:latin typeface="Calibri"/>
                <a:cs typeface="Calibri"/>
              </a:rPr>
              <a:t>,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h</a:t>
            </a:r>
            <a:r>
              <a:rPr sz="3200" b="1" spc="5" dirty="0">
                <a:latin typeface="Calibri"/>
                <a:cs typeface="Calibri"/>
              </a:rPr>
              <a:t>e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30" dirty="0">
                <a:latin typeface="Calibri"/>
                <a:cs typeface="Calibri"/>
              </a:rPr>
              <a:t>w</a:t>
            </a:r>
            <a:r>
              <a:rPr sz="3200" b="1" spc="-25" dirty="0">
                <a:latin typeface="Calibri"/>
                <a:cs typeface="Calibri"/>
              </a:rPr>
              <a:t>i</a:t>
            </a:r>
            <a:r>
              <a:rPr sz="3200" b="1" spc="-10" dirty="0">
                <a:latin typeface="Calibri"/>
                <a:cs typeface="Calibri"/>
              </a:rPr>
              <a:t>ll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also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be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spc="-5" dirty="0">
                <a:latin typeface="Calibri"/>
                <a:cs typeface="Calibri"/>
              </a:rPr>
              <a:t>ch</a:t>
            </a:r>
            <a:r>
              <a:rPr sz="3200" b="1" spc="5" dirty="0">
                <a:latin typeface="Calibri"/>
                <a:cs typeface="Calibri"/>
              </a:rPr>
              <a:t>e</a:t>
            </a:r>
            <a:r>
              <a:rPr sz="3200" b="1" spc="-5" dirty="0">
                <a:latin typeface="Calibri"/>
                <a:cs typeface="Calibri"/>
              </a:rPr>
              <a:t>m</a:t>
            </a:r>
            <a:r>
              <a:rPr sz="3200" b="1" spc="-15" dirty="0">
                <a:latin typeface="Calibri"/>
                <a:cs typeface="Calibri"/>
              </a:rPr>
              <a:t>i</a:t>
            </a:r>
            <a:r>
              <a:rPr sz="3200" b="1" spc="-25" dirty="0">
                <a:latin typeface="Calibri"/>
                <a:cs typeface="Calibri"/>
              </a:rPr>
              <a:t>c</a:t>
            </a:r>
            <a:r>
              <a:rPr sz="3200" b="1" spc="-15" dirty="0">
                <a:latin typeface="Calibri"/>
                <a:cs typeface="Calibri"/>
              </a:rPr>
              <a:t>al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l</a:t>
            </a:r>
            <a:r>
              <a:rPr sz="3200" b="1" dirty="0">
                <a:latin typeface="Calibri"/>
                <a:cs typeface="Calibri"/>
              </a:rPr>
              <a:t>oss</a:t>
            </a:r>
            <a:r>
              <a:rPr sz="3200" b="1" spc="-5" dirty="0">
                <a:latin typeface="Calibri"/>
                <a:cs typeface="Calibri"/>
              </a:rPr>
              <a:t> whe</a:t>
            </a:r>
            <a:r>
              <a:rPr sz="3200" b="1" dirty="0">
                <a:latin typeface="Calibri"/>
                <a:cs typeface="Calibri"/>
              </a:rPr>
              <a:t>n 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5" dirty="0">
                <a:latin typeface="Calibri"/>
                <a:cs typeface="Calibri"/>
              </a:rPr>
              <a:t>c</a:t>
            </a:r>
            <a:r>
              <a:rPr sz="3200" b="1" spc="-40" dirty="0">
                <a:latin typeface="Calibri"/>
                <a:cs typeface="Calibri"/>
              </a:rPr>
              <a:t>y</a:t>
            </a:r>
            <a:r>
              <a:rPr sz="3200" b="1" spc="-5" dirty="0">
                <a:latin typeface="Calibri"/>
                <a:cs typeface="Calibri"/>
              </a:rPr>
              <a:t>cl</a:t>
            </a:r>
            <a:r>
              <a:rPr sz="3200" b="1" spc="-10" dirty="0">
                <a:latin typeface="Calibri"/>
                <a:cs typeface="Calibri"/>
              </a:rPr>
              <a:t>i</a:t>
            </a:r>
            <a:r>
              <a:rPr sz="3200" b="1" dirty="0">
                <a:latin typeface="Calibri"/>
                <a:cs typeface="Calibri"/>
              </a:rPr>
              <a:t>ng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he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su</a:t>
            </a:r>
            <a:r>
              <a:rPr sz="3200" b="1" spc="-55" dirty="0">
                <a:latin typeface="Calibri"/>
                <a:cs typeface="Calibri"/>
              </a:rPr>
              <a:t>g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285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12700" marR="736600">
              <a:lnSpc>
                <a:spcPct val="100000"/>
              </a:lnSpc>
            </a:pPr>
            <a:r>
              <a:rPr sz="3200" b="1" spc="-5" dirty="0">
                <a:latin typeface="Calibri"/>
                <a:cs typeface="Calibri"/>
              </a:rPr>
              <a:t>Th</a:t>
            </a:r>
            <a:r>
              <a:rPr sz="3200" b="1" dirty="0">
                <a:latin typeface="Calibri"/>
                <a:cs typeface="Calibri"/>
              </a:rPr>
              <a:t>e </a:t>
            </a:r>
            <a:r>
              <a:rPr sz="3200" b="1" spc="-15" dirty="0">
                <a:latin typeface="Calibri"/>
                <a:cs typeface="Calibri"/>
              </a:rPr>
              <a:t>dissol</a:t>
            </a:r>
            <a:r>
              <a:rPr sz="3200" b="1" spc="-40" dirty="0">
                <a:latin typeface="Calibri"/>
                <a:cs typeface="Calibri"/>
              </a:rPr>
              <a:t>v</a:t>
            </a:r>
            <a:r>
              <a:rPr sz="3200" b="1" spc="5" dirty="0">
                <a:latin typeface="Calibri"/>
                <a:cs typeface="Calibri"/>
              </a:rPr>
              <a:t>e</a:t>
            </a:r>
            <a:r>
              <a:rPr sz="3200" b="1" spc="-20" dirty="0">
                <a:latin typeface="Calibri"/>
                <a:cs typeface="Calibri"/>
              </a:rPr>
              <a:t>d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su</a:t>
            </a:r>
            <a:r>
              <a:rPr sz="3200" b="1" spc="-75" dirty="0">
                <a:latin typeface="Calibri"/>
                <a:cs typeface="Calibri"/>
              </a:rPr>
              <a:t>g</a:t>
            </a:r>
            <a:r>
              <a:rPr sz="3200" b="1" dirty="0">
                <a:latin typeface="Calibri"/>
                <a:cs typeface="Calibri"/>
              </a:rPr>
              <a:t>ar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30" dirty="0">
                <a:latin typeface="Calibri"/>
                <a:cs typeface="Calibri"/>
              </a:rPr>
              <a:t>w</a:t>
            </a:r>
            <a:r>
              <a:rPr sz="3200" b="1" spc="-25" dirty="0">
                <a:latin typeface="Calibri"/>
                <a:cs typeface="Calibri"/>
              </a:rPr>
              <a:t>i</a:t>
            </a:r>
            <a:r>
              <a:rPr sz="3200" b="1" spc="-10" dirty="0">
                <a:latin typeface="Calibri"/>
                <a:cs typeface="Calibri"/>
              </a:rPr>
              <a:t>ll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e</a:t>
            </a:r>
            <a:r>
              <a:rPr sz="3200" b="1" spc="-20" dirty="0">
                <a:latin typeface="Calibri"/>
                <a:cs typeface="Calibri"/>
              </a:rPr>
              <a:t>nd up </a:t>
            </a:r>
            <a:r>
              <a:rPr sz="3200" b="1" spc="-15" dirty="0">
                <a:latin typeface="Calibri"/>
                <a:cs typeface="Calibri"/>
              </a:rPr>
              <a:t>in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35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he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run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off and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inc</a:t>
            </a:r>
            <a:r>
              <a:rPr sz="3200" b="1" spc="-50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eas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5" dirty="0">
                <a:latin typeface="Calibri"/>
                <a:cs typeface="Calibri"/>
              </a:rPr>
              <a:t> ru</a:t>
            </a:r>
            <a:r>
              <a:rPr sz="3200" b="1" dirty="0">
                <a:latin typeface="Calibri"/>
                <a:cs typeface="Calibri"/>
              </a:rPr>
              <a:t>n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off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puri</a:t>
            </a:r>
            <a:r>
              <a:rPr sz="3200" b="1" spc="-20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y </a:t>
            </a:r>
            <a:r>
              <a:rPr sz="3200" b="1" spc="-5" dirty="0">
                <a:latin typeface="Calibri"/>
                <a:cs typeface="Calibri"/>
              </a:rPr>
              <a:t>wh</a:t>
            </a:r>
            <a:r>
              <a:rPr sz="3200" b="1" spc="-15" dirty="0">
                <a:latin typeface="Calibri"/>
                <a:cs typeface="Calibri"/>
              </a:rPr>
              <a:t>i</a:t>
            </a:r>
            <a:r>
              <a:rPr sz="3200" b="1" spc="-5" dirty="0">
                <a:latin typeface="Calibri"/>
                <a:cs typeface="Calibri"/>
              </a:rPr>
              <a:t>c</a:t>
            </a:r>
            <a:r>
              <a:rPr sz="3200" b="1" dirty="0">
                <a:latin typeface="Calibri"/>
                <a:cs typeface="Calibri"/>
              </a:rPr>
              <a:t>h </a:t>
            </a:r>
            <a:r>
              <a:rPr sz="3200" b="1" spc="-5" dirty="0">
                <a:latin typeface="Calibri"/>
                <a:cs typeface="Calibri"/>
              </a:rPr>
              <a:t>w</a:t>
            </a:r>
            <a:r>
              <a:rPr sz="3200" b="1" spc="-15" dirty="0">
                <a:latin typeface="Calibri"/>
                <a:cs typeface="Calibri"/>
              </a:rPr>
              <a:t>i</a:t>
            </a:r>
            <a:r>
              <a:rPr sz="3200" b="1" spc="-10" dirty="0">
                <a:latin typeface="Calibri"/>
                <a:cs typeface="Calibri"/>
              </a:rPr>
              <a:t>ll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op </a:t>
            </a:r>
            <a:r>
              <a:rPr sz="3200" b="1" spc="-25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he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60" dirty="0">
                <a:latin typeface="Calibri"/>
                <a:cs typeface="Calibri"/>
              </a:rPr>
              <a:t>e</a:t>
            </a:r>
            <a:r>
              <a:rPr sz="3200" b="1" spc="5" dirty="0">
                <a:latin typeface="Calibri"/>
                <a:cs typeface="Calibri"/>
              </a:rPr>
              <a:t>x</a:t>
            </a:r>
            <a:r>
              <a:rPr sz="3200" b="1" spc="-20" dirty="0">
                <a:latin typeface="Calibri"/>
                <a:cs typeface="Calibri"/>
              </a:rPr>
              <a:t>hau</a:t>
            </a:r>
            <a:r>
              <a:rPr sz="3200" b="1" spc="-50" dirty="0">
                <a:latin typeface="Calibri"/>
                <a:cs typeface="Calibri"/>
              </a:rPr>
              <a:t>s</a:t>
            </a:r>
            <a:r>
              <a:rPr sz="3200" b="1" spc="-25" dirty="0">
                <a:latin typeface="Calibri"/>
                <a:cs typeface="Calibri"/>
              </a:rPr>
              <a:t>t</a:t>
            </a:r>
            <a:r>
              <a:rPr sz="3200" b="1" spc="-15" dirty="0">
                <a:latin typeface="Calibri"/>
                <a:cs typeface="Calibri"/>
              </a:rPr>
              <a:t>ion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200" b="1" spc="-10" dirty="0">
                <a:latin typeface="Calibri"/>
                <a:cs typeface="Calibri"/>
              </a:rPr>
              <a:t>It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30" dirty="0">
                <a:latin typeface="Calibri"/>
                <a:cs typeface="Calibri"/>
              </a:rPr>
              <a:t>c</a:t>
            </a:r>
            <a:r>
              <a:rPr sz="3200" b="1" spc="-20" dirty="0">
                <a:latin typeface="Calibri"/>
                <a:cs typeface="Calibri"/>
              </a:rPr>
              <a:t>an</a:t>
            </a:r>
            <a:r>
              <a:rPr sz="3200" b="1" dirty="0">
                <a:latin typeface="Calibri"/>
                <a:cs typeface="Calibri"/>
              </a:rPr>
              <a:t> be</a:t>
            </a:r>
            <a:r>
              <a:rPr sz="3200" b="1" spc="-20" dirty="0">
                <a:latin typeface="Calibri"/>
                <a:cs typeface="Calibri"/>
              </a:rPr>
              <a:t> shown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spc="-20" dirty="0">
                <a:latin typeface="Calibri"/>
                <a:cs typeface="Calibri"/>
              </a:rPr>
              <a:t>h</a:t>
            </a:r>
            <a:r>
              <a:rPr sz="3200" b="1" spc="-40" dirty="0">
                <a:latin typeface="Calibri"/>
                <a:cs typeface="Calibri"/>
              </a:rPr>
              <a:t>a</a:t>
            </a:r>
            <a:r>
              <a:rPr sz="3200" b="1" spc="-15" dirty="0">
                <a:latin typeface="Calibri"/>
                <a:cs typeface="Calibri"/>
              </a:rPr>
              <a:t>t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2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</a:t>
            </a:r>
            <a:r>
              <a:rPr sz="3200" b="1" spc="5" dirty="0">
                <a:latin typeface="Calibri"/>
                <a:cs typeface="Calibri"/>
              </a:rPr>
              <a:t>e</a:t>
            </a:r>
            <a:r>
              <a:rPr sz="3200" b="1" spc="-25" dirty="0">
                <a:latin typeface="Calibri"/>
                <a:cs typeface="Calibri"/>
              </a:rPr>
              <a:t>c</a:t>
            </a:r>
            <a:r>
              <a:rPr sz="3200" b="1" spc="-20" dirty="0">
                <a:latin typeface="Calibri"/>
                <a:cs typeface="Calibri"/>
              </a:rPr>
              <a:t>ond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55" dirty="0">
                <a:latin typeface="Calibri"/>
                <a:cs typeface="Calibri"/>
              </a:rPr>
              <a:t>e</a:t>
            </a:r>
            <a:r>
              <a:rPr sz="3200" b="1" spc="5" dirty="0">
                <a:latin typeface="Calibri"/>
                <a:cs typeface="Calibri"/>
              </a:rPr>
              <a:t>x</a:t>
            </a:r>
            <a:r>
              <a:rPr sz="3200" b="1" spc="-25" dirty="0">
                <a:latin typeface="Calibri"/>
                <a:cs typeface="Calibri"/>
              </a:rPr>
              <a:t>t</a:t>
            </a:r>
            <a:r>
              <a:rPr sz="3200" b="1" spc="-80" dirty="0">
                <a:latin typeface="Calibri"/>
                <a:cs typeface="Calibri"/>
              </a:rPr>
              <a:t>r</a:t>
            </a:r>
            <a:r>
              <a:rPr sz="3200" b="1" spc="-20" dirty="0">
                <a:latin typeface="Calibri"/>
                <a:cs typeface="Calibri"/>
              </a:rPr>
              <a:t>a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50" dirty="0">
                <a:latin typeface="Calibri"/>
                <a:cs typeface="Calibri"/>
              </a:rPr>
              <a:t>w</a:t>
            </a:r>
            <a:r>
              <a:rPr sz="3200" b="1" spc="-20" dirty="0">
                <a:latin typeface="Calibri"/>
                <a:cs typeface="Calibri"/>
              </a:rPr>
              <a:t>ash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30" dirty="0">
                <a:latin typeface="Calibri"/>
                <a:cs typeface="Calibri"/>
              </a:rPr>
              <a:t>w</a:t>
            </a:r>
            <a:r>
              <a:rPr sz="3200" b="1" spc="-20" dirty="0">
                <a:latin typeface="Calibri"/>
                <a:cs typeface="Calibri"/>
              </a:rPr>
              <a:t>i</a:t>
            </a:r>
            <a:r>
              <a:rPr sz="3200" b="1" spc="-10" dirty="0">
                <a:latin typeface="Calibri"/>
                <a:cs typeface="Calibri"/>
              </a:rPr>
              <a:t>ll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d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op </a:t>
            </a:r>
            <a:r>
              <a:rPr sz="3200" b="1" spc="-60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xhau</a:t>
            </a:r>
            <a:r>
              <a:rPr sz="3200" b="1" spc="-40" dirty="0">
                <a:latin typeface="Calibri"/>
                <a:cs typeface="Calibri"/>
              </a:rPr>
              <a:t>s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spc="-10" dirty="0">
                <a:latin typeface="Calibri"/>
                <a:cs typeface="Calibri"/>
              </a:rPr>
              <a:t>i</a:t>
            </a:r>
            <a:r>
              <a:rPr sz="3200" b="1" spc="-30" dirty="0">
                <a:latin typeface="Calibri"/>
                <a:cs typeface="Calibri"/>
              </a:rPr>
              <a:t>o</a:t>
            </a:r>
            <a:r>
              <a:rPr sz="3200" b="1" dirty="0">
                <a:latin typeface="Calibri"/>
                <a:cs typeface="Calibri"/>
              </a:rPr>
              <a:t>n </a:t>
            </a:r>
            <a:r>
              <a:rPr sz="3200" b="1" spc="-25" dirty="0">
                <a:latin typeface="Calibri"/>
                <a:cs typeface="Calibri"/>
              </a:rPr>
              <a:t>b</a:t>
            </a:r>
            <a:r>
              <a:rPr sz="3200" b="1" dirty="0">
                <a:latin typeface="Calibri"/>
                <a:cs typeface="Calibri"/>
              </a:rPr>
              <a:t>y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1.44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uni</a:t>
            </a:r>
            <a:r>
              <a:rPr sz="3200" b="1" spc="-35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  <a:p>
            <a:pPr marL="12700" marR="928369">
              <a:lnSpc>
                <a:spcPct val="100000"/>
              </a:lnSpc>
              <a:spcBef>
                <a:spcPts val="1080"/>
              </a:spcBef>
            </a:pPr>
            <a:r>
              <a:rPr sz="3200" b="1" spc="-15" dirty="0">
                <a:latin typeface="Calibri"/>
                <a:cs typeface="Calibri"/>
              </a:rPr>
              <a:t>Since</a:t>
            </a:r>
            <a:r>
              <a:rPr sz="3200" b="1" spc="-20" dirty="0">
                <a:latin typeface="Calibri"/>
                <a:cs typeface="Calibri"/>
              </a:rPr>
              <a:t> 1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unit </a:t>
            </a:r>
            <a:r>
              <a:rPr sz="3200" b="1" spc="-60" dirty="0">
                <a:latin typeface="Calibri"/>
                <a:cs typeface="Calibri"/>
              </a:rPr>
              <a:t>e</a:t>
            </a:r>
            <a:r>
              <a:rPr sz="3200" b="1" spc="5" dirty="0">
                <a:latin typeface="Calibri"/>
                <a:cs typeface="Calibri"/>
              </a:rPr>
              <a:t>x</a:t>
            </a:r>
            <a:r>
              <a:rPr sz="3200" b="1" spc="-20" dirty="0">
                <a:latin typeface="Calibri"/>
                <a:cs typeface="Calibri"/>
              </a:rPr>
              <a:t>hau</a:t>
            </a:r>
            <a:r>
              <a:rPr sz="3200" b="1" spc="-50" dirty="0">
                <a:latin typeface="Calibri"/>
                <a:cs typeface="Calibri"/>
              </a:rPr>
              <a:t>s</a:t>
            </a:r>
            <a:r>
              <a:rPr sz="3200" b="1" spc="-25" dirty="0">
                <a:latin typeface="Calibri"/>
                <a:cs typeface="Calibri"/>
              </a:rPr>
              <a:t>t</a:t>
            </a:r>
            <a:r>
              <a:rPr sz="3200" b="1" spc="-15" dirty="0">
                <a:latin typeface="Calibri"/>
                <a:cs typeface="Calibri"/>
              </a:rPr>
              <a:t>ion </a:t>
            </a:r>
            <a:r>
              <a:rPr sz="3200" b="1" spc="-30" dirty="0">
                <a:latin typeface="Calibri"/>
                <a:cs typeface="Calibri"/>
              </a:rPr>
              <a:t>w</a:t>
            </a:r>
            <a:r>
              <a:rPr sz="3200" b="1" spc="-25" dirty="0">
                <a:latin typeface="Calibri"/>
                <a:cs typeface="Calibri"/>
              </a:rPr>
              <a:t>i</a:t>
            </a:r>
            <a:r>
              <a:rPr sz="3200" b="1" spc="-10" dirty="0">
                <a:latin typeface="Calibri"/>
                <a:cs typeface="Calibri"/>
              </a:rPr>
              <a:t>ll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l</a:t>
            </a:r>
            <a:r>
              <a:rPr sz="3200" b="1" spc="-20" dirty="0">
                <a:latin typeface="Calibri"/>
                <a:cs typeface="Calibri"/>
              </a:rPr>
              <a:t>e</a:t>
            </a:r>
            <a:r>
              <a:rPr sz="3200" b="1" spc="-35" dirty="0">
                <a:latin typeface="Calibri"/>
                <a:cs typeface="Calibri"/>
              </a:rPr>
              <a:t>v</a:t>
            </a:r>
            <a:r>
              <a:rPr sz="3200" b="1" spc="-40" dirty="0">
                <a:latin typeface="Calibri"/>
                <a:cs typeface="Calibri"/>
              </a:rPr>
              <a:t>a</a:t>
            </a:r>
            <a:r>
              <a:rPr sz="3200" b="1" spc="-70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he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40" dirty="0">
                <a:latin typeface="Calibri"/>
                <a:cs typeface="Calibri"/>
              </a:rPr>
              <a:t>U</a:t>
            </a:r>
            <a:r>
              <a:rPr sz="3200" b="1" spc="-5" dirty="0">
                <a:latin typeface="Calibri"/>
                <a:cs typeface="Calibri"/>
              </a:rPr>
              <a:t>DL </a:t>
            </a:r>
            <a:r>
              <a:rPr sz="3200" b="1" spc="-20" dirty="0">
                <a:latin typeface="Calibri"/>
                <a:cs typeface="Calibri"/>
              </a:rPr>
              <a:t>(Und</a:t>
            </a:r>
            <a:r>
              <a:rPr sz="3200" b="1" spc="-40" dirty="0">
                <a:latin typeface="Calibri"/>
                <a:cs typeface="Calibri"/>
              </a:rPr>
              <a:t>e</a:t>
            </a:r>
            <a:r>
              <a:rPr sz="3200" b="1" spc="-70" dirty="0">
                <a:latin typeface="Calibri"/>
                <a:cs typeface="Calibri"/>
              </a:rPr>
              <a:t>t</a:t>
            </a:r>
            <a:r>
              <a:rPr sz="3200" b="1" spc="5" dirty="0">
                <a:latin typeface="Calibri"/>
                <a:cs typeface="Calibri"/>
              </a:rPr>
              <a:t>e</a:t>
            </a:r>
            <a:r>
              <a:rPr sz="3200" b="1" spc="-5" dirty="0">
                <a:latin typeface="Calibri"/>
                <a:cs typeface="Calibri"/>
              </a:rPr>
              <a:t>rmine</a:t>
            </a:r>
            <a:r>
              <a:rPr sz="3200" b="1" dirty="0">
                <a:latin typeface="Calibri"/>
                <a:cs typeface="Calibri"/>
              </a:rPr>
              <a:t>d </a:t>
            </a:r>
            <a:r>
              <a:rPr sz="3200" b="1" spc="-15" dirty="0">
                <a:latin typeface="Calibri"/>
                <a:cs typeface="Calibri"/>
              </a:rPr>
              <a:t>loss)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45" dirty="0">
                <a:latin typeface="Calibri"/>
                <a:cs typeface="Calibri"/>
              </a:rPr>
              <a:t>b</a:t>
            </a:r>
            <a:r>
              <a:rPr sz="3200" b="1" spc="-20" dirty="0">
                <a:latin typeface="Calibri"/>
                <a:cs typeface="Calibri"/>
              </a:rPr>
              <a:t>y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0.035%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200" b="1" dirty="0">
                <a:latin typeface="Calibri"/>
                <a:cs typeface="Calibri"/>
              </a:rPr>
              <a:t>1.44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uni</a:t>
            </a:r>
            <a:r>
              <a:rPr sz="3200" b="1" spc="-20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s </a:t>
            </a:r>
            <a:r>
              <a:rPr sz="3200" b="1" spc="-55" dirty="0">
                <a:latin typeface="Calibri"/>
                <a:cs typeface="Calibri"/>
              </a:rPr>
              <a:t>e</a:t>
            </a:r>
            <a:r>
              <a:rPr sz="3200" b="1" spc="5" dirty="0">
                <a:latin typeface="Calibri"/>
                <a:cs typeface="Calibri"/>
              </a:rPr>
              <a:t>x</a:t>
            </a:r>
            <a:r>
              <a:rPr sz="3200" b="1" dirty="0">
                <a:latin typeface="Calibri"/>
                <a:cs typeface="Calibri"/>
              </a:rPr>
              <a:t>hau</a:t>
            </a:r>
            <a:r>
              <a:rPr sz="3200" b="1" spc="-40" dirty="0">
                <a:latin typeface="Calibri"/>
                <a:cs typeface="Calibri"/>
              </a:rPr>
              <a:t>s</a:t>
            </a:r>
            <a:r>
              <a:rPr sz="3200" b="1" spc="-15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i</a:t>
            </a:r>
            <a:r>
              <a:rPr sz="3200" b="1" spc="-10" dirty="0">
                <a:latin typeface="Calibri"/>
                <a:cs typeface="Calibri"/>
              </a:rPr>
              <a:t>o</a:t>
            </a:r>
            <a:r>
              <a:rPr sz="3200" b="1" dirty="0">
                <a:latin typeface="Calibri"/>
                <a:cs typeface="Calibri"/>
              </a:rPr>
              <a:t>n ≡ 0.05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inc</a:t>
            </a:r>
            <a:r>
              <a:rPr sz="3200" b="1" spc="-45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ease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in UDL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830" y="78485"/>
            <a:ext cx="4104513" cy="30243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068" y="73660"/>
            <a:ext cx="4114165" cy="3034030"/>
          </a:xfrm>
          <a:custGeom>
            <a:avLst/>
            <a:gdLst/>
            <a:ahLst/>
            <a:cxnLst/>
            <a:rect l="l" t="t" r="r" b="b"/>
            <a:pathLst>
              <a:path w="4114165" h="3034030">
                <a:moveTo>
                  <a:pt x="0" y="3033903"/>
                </a:moveTo>
                <a:lnTo>
                  <a:pt x="4114038" y="3033903"/>
                </a:lnTo>
                <a:lnTo>
                  <a:pt x="4114038" y="0"/>
                </a:lnTo>
                <a:lnTo>
                  <a:pt x="0" y="0"/>
                </a:lnTo>
                <a:lnTo>
                  <a:pt x="0" y="3033903"/>
                </a:lnTo>
                <a:close/>
              </a:path>
            </a:pathLst>
          </a:custGeom>
          <a:ln w="952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67072" y="61594"/>
            <a:ext cx="4800727" cy="3021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83964" y="3212942"/>
            <a:ext cx="4788026" cy="3591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936" y="3246794"/>
            <a:ext cx="4114546" cy="35284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8510" y="6351705"/>
            <a:ext cx="7436484" cy="462280"/>
          </a:xfrm>
          <a:custGeom>
            <a:avLst/>
            <a:gdLst/>
            <a:ahLst/>
            <a:cxnLst/>
            <a:rect l="l" t="t" r="r" b="b"/>
            <a:pathLst>
              <a:path w="7436484" h="462279">
                <a:moveTo>
                  <a:pt x="0" y="461670"/>
                </a:moveTo>
                <a:lnTo>
                  <a:pt x="7436358" y="461670"/>
                </a:lnTo>
                <a:lnTo>
                  <a:pt x="7436358" y="0"/>
                </a:lnTo>
                <a:lnTo>
                  <a:pt x="0" y="0"/>
                </a:lnTo>
                <a:lnTo>
                  <a:pt x="0" y="46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7530" y="6443027"/>
            <a:ext cx="72066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It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does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n</a:t>
            </a:r>
            <a:r>
              <a:rPr sz="2400" b="1" spc="-10" dirty="0">
                <a:latin typeface="Calibri"/>
                <a:cs typeface="Calibri"/>
              </a:rPr>
              <a:t>ot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lo</a:t>
            </a:r>
            <a:r>
              <a:rPr sz="2400" b="1" spc="-5" dirty="0">
                <a:latin typeface="Calibri"/>
                <a:cs typeface="Calibri"/>
              </a:rPr>
              <a:t>o</a:t>
            </a:r>
            <a:r>
              <a:rPr sz="2400" b="1" spc="-15" dirty="0">
                <a:latin typeface="Calibri"/>
                <a:cs typeface="Calibri"/>
              </a:rPr>
              <a:t>k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li</a:t>
            </a:r>
            <a:r>
              <a:rPr sz="2400" b="1" spc="-70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a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ser</a:t>
            </a:r>
            <a:r>
              <a:rPr sz="2400" b="1" spc="-10" dirty="0">
                <a:latin typeface="Calibri"/>
                <a:cs typeface="Calibri"/>
              </a:rPr>
              <a:t>io</a:t>
            </a:r>
            <a:r>
              <a:rPr sz="2400" b="1" spc="-25" dirty="0">
                <a:latin typeface="Calibri"/>
                <a:cs typeface="Calibri"/>
              </a:rPr>
              <a:t>u</a:t>
            </a: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d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-45" dirty="0">
                <a:latin typeface="Calibri"/>
                <a:cs typeface="Calibri"/>
              </a:rPr>
              <a:t>n</a:t>
            </a:r>
            <a:r>
              <a:rPr sz="2400" b="1" spc="-10" dirty="0">
                <a:latin typeface="Calibri"/>
                <a:cs typeface="Calibri"/>
              </a:rPr>
              <a:t>t,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bu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-15" dirty="0">
                <a:latin typeface="Calibri"/>
                <a:cs typeface="Calibri"/>
              </a:rPr>
              <a:t>a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a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</a:t>
            </a:r>
            <a:r>
              <a:rPr sz="2400" b="1" spc="-20" dirty="0">
                <a:latin typeface="Calibri"/>
                <a:cs typeface="Calibri"/>
              </a:rPr>
              <a:t>l</a:t>
            </a:r>
            <a:r>
              <a:rPr sz="2400" b="1" spc="-10" dirty="0">
                <a:latin typeface="Calibri"/>
                <a:cs typeface="Calibri"/>
              </a:rPr>
              <a:t>o</a:t>
            </a:r>
            <a:r>
              <a:rPr sz="2400" b="1" dirty="0">
                <a:latin typeface="Calibri"/>
                <a:cs typeface="Calibri"/>
              </a:rPr>
              <a:t>ser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</a:t>
            </a:r>
            <a:r>
              <a:rPr sz="2400" b="1" spc="-10" dirty="0">
                <a:latin typeface="Calibri"/>
                <a:cs typeface="Calibri"/>
              </a:rPr>
              <a:t>oo</a:t>
            </a:r>
            <a:r>
              <a:rPr sz="2400" b="1" spc="-15" dirty="0">
                <a:latin typeface="Calibri"/>
                <a:cs typeface="Calibri"/>
              </a:rPr>
              <a:t>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200" y="228574"/>
            <a:ext cx="7323455" cy="462280"/>
          </a:xfrm>
          <a:custGeom>
            <a:avLst/>
            <a:gdLst/>
            <a:ahLst/>
            <a:cxnLst/>
            <a:rect l="l" t="t" r="r" b="b"/>
            <a:pathLst>
              <a:path w="7323455" h="462280">
                <a:moveTo>
                  <a:pt x="0" y="461670"/>
                </a:moveTo>
                <a:lnTo>
                  <a:pt x="7322947" y="461670"/>
                </a:lnTo>
                <a:lnTo>
                  <a:pt x="7322947" y="0"/>
                </a:lnTo>
                <a:lnTo>
                  <a:pt x="0" y="0"/>
                </a:lnTo>
                <a:lnTo>
                  <a:pt x="0" y="46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7257" y="317515"/>
            <a:ext cx="708342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Th</a:t>
            </a:r>
            <a:r>
              <a:rPr sz="2400" b="1" spc="-15" dirty="0">
                <a:latin typeface="Calibri"/>
                <a:cs typeface="Calibri"/>
              </a:rPr>
              <a:t>er</a:t>
            </a:r>
            <a:r>
              <a:rPr sz="2400" b="1" dirty="0">
                <a:latin typeface="Calibri"/>
                <a:cs typeface="Calibri"/>
              </a:rPr>
              <a:t>e </a:t>
            </a:r>
            <a:r>
              <a:rPr sz="2400" b="1" spc="-2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s a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c</a:t>
            </a:r>
            <a:r>
              <a:rPr sz="2400" b="1" spc="5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rr</a:t>
            </a:r>
            <a:r>
              <a:rPr sz="2400" b="1" spc="-20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0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d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i</a:t>
            </a:r>
            <a:r>
              <a:rPr sz="2400" b="1" spc="-10" dirty="0">
                <a:latin typeface="Calibri"/>
                <a:cs typeface="Calibri"/>
              </a:rPr>
              <a:t>n</a:t>
            </a:r>
            <a:r>
              <a:rPr sz="2400" b="1" spc="-30" dirty="0">
                <a:latin typeface="Calibri"/>
                <a:cs typeface="Calibri"/>
              </a:rPr>
              <a:t>c</a:t>
            </a:r>
            <a:r>
              <a:rPr sz="2400" b="1" spc="5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rr</a:t>
            </a:r>
            <a:r>
              <a:rPr sz="2400" b="1" spc="-20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t </a:t>
            </a:r>
            <a:r>
              <a:rPr sz="2400" b="1" spc="-35" dirty="0">
                <a:latin typeface="Calibri"/>
                <a:cs typeface="Calibri"/>
              </a:rPr>
              <a:t>w</a:t>
            </a:r>
            <a:r>
              <a:rPr sz="2400" b="1" spc="-45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y </a:t>
            </a:r>
            <a:r>
              <a:rPr sz="2400" b="1" spc="-15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f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t </a:t>
            </a:r>
            <a:r>
              <a:rPr sz="2400" b="1" spc="5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e sc</a:t>
            </a:r>
            <a:r>
              <a:rPr sz="2400" b="1" spc="-20" dirty="0">
                <a:latin typeface="Calibri"/>
                <a:cs typeface="Calibri"/>
              </a:rPr>
              <a:t>r</a:t>
            </a:r>
            <a:r>
              <a:rPr sz="2400" b="1" spc="-15" dirty="0">
                <a:latin typeface="Calibri"/>
                <a:cs typeface="Calibri"/>
              </a:rPr>
              <a:t>ee</a:t>
            </a:r>
            <a:r>
              <a:rPr sz="2400" b="1" spc="-10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49359" y="106298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49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57" y="1776095"/>
            <a:ext cx="6344920" cy="1235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ow</a:t>
            </a:r>
            <a:r>
              <a:rPr sz="28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pH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Suc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ose 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spc="-60" dirty="0">
                <a:latin typeface="Calibri"/>
                <a:cs typeface="Calibri"/>
              </a:rPr>
              <a:t>n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r</a:t>
            </a:r>
            <a:r>
              <a:rPr sz="2800" b="1" spc="10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489584" algn="l"/>
                <a:tab pos="2309495" algn="l"/>
                <a:tab pos="3549015" algn="l"/>
                <a:tab pos="4643755" algn="l"/>
                <a:tab pos="5462270" algn="l"/>
                <a:tab pos="5949950" algn="l"/>
              </a:tabLst>
            </a:pP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	ch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mi</a:t>
            </a:r>
            <a:r>
              <a:rPr sz="2800" b="1" spc="-20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ally</a:t>
            </a:r>
            <a:r>
              <a:rPr sz="2800" b="1" dirty="0">
                <a:latin typeface="Calibri"/>
                <a:cs typeface="Calibri"/>
              </a:rPr>
              <a:t>	b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k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5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20" dirty="0">
                <a:latin typeface="Calibri"/>
                <a:cs typeface="Calibri"/>
              </a:rPr>
              <a:t>no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60" dirty="0">
                <a:latin typeface="Calibri"/>
                <a:cs typeface="Calibri"/>
              </a:rPr>
              <a:t>a</a:t>
            </a:r>
            <a:r>
              <a:rPr sz="2800" b="1" spc="-50" dirty="0">
                <a:latin typeface="Calibri"/>
                <a:cs typeface="Calibri"/>
              </a:rPr>
              <a:t>v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il</a:t>
            </a:r>
            <a:r>
              <a:rPr sz="2800" b="1" spc="-15" dirty="0">
                <a:latin typeface="Calibri"/>
                <a:cs typeface="Calibri"/>
              </a:rPr>
              <a:t>ab</a:t>
            </a:r>
            <a:r>
              <a:rPr sz="2800" b="1" spc="-3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or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co</a:t>
            </a:r>
            <a:r>
              <a:rPr sz="2800" b="1" spc="-50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2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an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thus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60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95158" y="2203195"/>
            <a:ext cx="9594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n</a:t>
            </a:r>
            <a:r>
              <a:rPr sz="2800" b="1" spc="-50" dirty="0">
                <a:latin typeface="Calibri"/>
                <a:cs typeface="Calibri"/>
              </a:rPr>
              <a:t>g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257" y="3483609"/>
            <a:ext cx="7541259" cy="2515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160" algn="just">
              <a:lnSpc>
                <a:spcPct val="100000"/>
              </a:lnSpc>
            </a:pPr>
            <a:r>
              <a:rPr sz="2800" b="1" spc="-1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ig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4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mp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b="1" spc="-4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b="1" spc="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800" b="1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sz="2800" b="1" dirty="0">
                <a:latin typeface="Calibri"/>
                <a:cs typeface="Calibri"/>
              </a:rPr>
              <a:t>Suc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e a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so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k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and</a:t>
            </a:r>
            <a:r>
              <a:rPr sz="2800" b="1" spc="-15" dirty="0">
                <a:latin typeface="Calibri"/>
                <a:cs typeface="Calibri"/>
              </a:rPr>
              <a:t> a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so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60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ab</a:t>
            </a:r>
            <a:r>
              <a:rPr sz="2800" b="1" spc="-30" dirty="0">
                <a:latin typeface="Calibri"/>
                <a:cs typeface="Calibri"/>
              </a:rPr>
              <a:t>ov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2800" b="1" spc="-4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8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b="1" spc="-3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spc="-4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spc="-4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28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g</a:t>
            </a:r>
            <a:r>
              <a:rPr sz="2800" b="1" spc="-30" dirty="0">
                <a:latin typeface="Calibri"/>
                <a:cs typeface="Calibri"/>
              </a:rPr>
              <a:t>iv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h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f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60" dirty="0">
                <a:latin typeface="Calibri"/>
                <a:cs typeface="Calibri"/>
              </a:rPr>
              <a:t>n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sion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time</a:t>
            </a:r>
            <a:r>
              <a:rPr sz="2800" b="1" spc="14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14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60" dirty="0">
                <a:latin typeface="Calibri"/>
                <a:cs typeface="Calibri"/>
              </a:rPr>
              <a:t>n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16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1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su</a:t>
            </a:r>
            <a:r>
              <a:rPr sz="2800" b="1" spc="-65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ar</a:t>
            </a:r>
            <a:r>
              <a:rPr sz="2800" b="1" spc="14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an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14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spc="-10" dirty="0">
                <a:latin typeface="Calibri"/>
                <a:cs typeface="Calibri"/>
              </a:rPr>
              <a:t>u</a:t>
            </a:r>
            <a:r>
              <a:rPr sz="2800" b="1" spc="-5" dirty="0">
                <a:latin typeface="Calibri"/>
                <a:cs typeface="Calibri"/>
              </a:rPr>
              <a:t>r</a:t>
            </a:r>
            <a:r>
              <a:rPr sz="2800" b="1" spc="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h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r</a:t>
            </a:r>
            <a:r>
              <a:rPr sz="2800" b="1" spc="15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push</a:t>
            </a:r>
            <a:r>
              <a:rPr sz="2800" b="1" spc="14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u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1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oss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00" y="990600"/>
            <a:ext cx="9022080" cy="0"/>
          </a:xfrm>
          <a:custGeom>
            <a:avLst/>
            <a:gdLst/>
            <a:ahLst/>
            <a:cxnLst/>
            <a:rect l="l" t="t" r="r" b="b"/>
            <a:pathLst>
              <a:path w="9022080">
                <a:moveTo>
                  <a:pt x="0" y="0"/>
                </a:moveTo>
                <a:lnTo>
                  <a:pt x="9021699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0319" rIns="0" bIns="0" rtlCol="0">
            <a:spAutoFit/>
          </a:bodyPr>
          <a:lstStyle/>
          <a:p>
            <a:pPr marL="1831339">
              <a:lnSpc>
                <a:spcPct val="100000"/>
              </a:lnSpc>
            </a:pPr>
            <a:r>
              <a:rPr sz="4800" spc="-15" dirty="0"/>
              <a:t>I</a:t>
            </a:r>
            <a:r>
              <a:rPr sz="4800" spc="-75" dirty="0"/>
              <a:t>n</a:t>
            </a:r>
            <a:r>
              <a:rPr sz="4800" dirty="0"/>
              <a:t>t</a:t>
            </a:r>
            <a:r>
              <a:rPr sz="4800" spc="-75" dirty="0"/>
              <a:t>r</a:t>
            </a:r>
            <a:r>
              <a:rPr sz="4800" dirty="0"/>
              <a:t>oduc</a:t>
            </a:r>
            <a:r>
              <a:rPr sz="4800" spc="-20" dirty="0"/>
              <a:t>t</a:t>
            </a:r>
            <a:r>
              <a:rPr sz="4800" spc="-25" dirty="0"/>
              <a:t>ion</a:t>
            </a:r>
            <a:endParaRPr sz="4800"/>
          </a:p>
        </p:txBody>
      </p:sp>
      <p:sp>
        <p:nvSpPr>
          <p:cNvPr id="10" name="object 10"/>
          <p:cNvSpPr txBox="1"/>
          <p:nvPr/>
        </p:nvSpPr>
        <p:spPr>
          <a:xfrm>
            <a:off x="8949308" y="106298"/>
            <a:ext cx="12255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609600"/>
            <a:ext cx="6934200" cy="5200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64907" y="4349449"/>
            <a:ext cx="448309" cy="776605"/>
          </a:xfrm>
          <a:custGeom>
            <a:avLst/>
            <a:gdLst/>
            <a:ahLst/>
            <a:cxnLst/>
            <a:rect l="l" t="t" r="r" b="b"/>
            <a:pathLst>
              <a:path w="448310" h="776604">
                <a:moveTo>
                  <a:pt x="38668" y="327071"/>
                </a:moveTo>
                <a:lnTo>
                  <a:pt x="61536" y="265696"/>
                </a:lnTo>
                <a:lnTo>
                  <a:pt x="87953" y="209035"/>
                </a:lnTo>
                <a:lnTo>
                  <a:pt x="117277" y="157752"/>
                </a:lnTo>
                <a:lnTo>
                  <a:pt x="148868" y="112506"/>
                </a:lnTo>
                <a:lnTo>
                  <a:pt x="182083" y="73960"/>
                </a:lnTo>
                <a:lnTo>
                  <a:pt x="216282" y="42775"/>
                </a:lnTo>
                <a:lnTo>
                  <a:pt x="250821" y="19612"/>
                </a:lnTo>
                <a:lnTo>
                  <a:pt x="301867" y="1357"/>
                </a:lnTo>
                <a:lnTo>
                  <a:pt x="318358" y="0"/>
                </a:lnTo>
                <a:lnTo>
                  <a:pt x="334453" y="1144"/>
                </a:lnTo>
                <a:lnTo>
                  <a:pt x="378490" y="19773"/>
                </a:lnTo>
                <a:lnTo>
                  <a:pt x="412330" y="58710"/>
                </a:lnTo>
                <a:lnTo>
                  <a:pt x="428854" y="94391"/>
                </a:lnTo>
                <a:lnTo>
                  <a:pt x="440403" y="136783"/>
                </a:lnTo>
                <a:lnTo>
                  <a:pt x="446856" y="184970"/>
                </a:lnTo>
                <a:lnTo>
                  <a:pt x="448133" y="210951"/>
                </a:lnTo>
                <a:lnTo>
                  <a:pt x="448089" y="238037"/>
                </a:lnTo>
                <a:lnTo>
                  <a:pt x="443977" y="295069"/>
                </a:lnTo>
                <a:lnTo>
                  <a:pt x="434398" y="355151"/>
                </a:lnTo>
                <a:lnTo>
                  <a:pt x="419228" y="417368"/>
                </a:lnTo>
                <a:lnTo>
                  <a:pt x="398559" y="480210"/>
                </a:lnTo>
                <a:lnTo>
                  <a:pt x="373836" y="539286"/>
                </a:lnTo>
                <a:lnTo>
                  <a:pt x="345883" y="593329"/>
                </a:lnTo>
                <a:lnTo>
                  <a:pt x="315342" y="641673"/>
                </a:lnTo>
                <a:lnTo>
                  <a:pt x="282853" y="683656"/>
                </a:lnTo>
                <a:lnTo>
                  <a:pt x="249056" y="718614"/>
                </a:lnTo>
                <a:lnTo>
                  <a:pt x="214593" y="745883"/>
                </a:lnTo>
                <a:lnTo>
                  <a:pt x="180105" y="764799"/>
                </a:lnTo>
                <a:lnTo>
                  <a:pt x="129726" y="776060"/>
                </a:lnTo>
                <a:lnTo>
                  <a:pt x="113615" y="774918"/>
                </a:lnTo>
                <a:lnTo>
                  <a:pt x="69564" y="756289"/>
                </a:lnTo>
                <a:lnTo>
                  <a:pt x="35740" y="717352"/>
                </a:lnTo>
                <a:lnTo>
                  <a:pt x="19232" y="681671"/>
                </a:lnTo>
                <a:lnTo>
                  <a:pt x="7700" y="639280"/>
                </a:lnTo>
                <a:lnTo>
                  <a:pt x="1267" y="591093"/>
                </a:lnTo>
                <a:lnTo>
                  <a:pt x="0" y="565112"/>
                </a:lnTo>
                <a:lnTo>
                  <a:pt x="53" y="538025"/>
                </a:lnTo>
                <a:lnTo>
                  <a:pt x="4180" y="480993"/>
                </a:lnTo>
                <a:lnTo>
                  <a:pt x="13771" y="420911"/>
                </a:lnTo>
                <a:lnTo>
                  <a:pt x="28948" y="358694"/>
                </a:lnTo>
                <a:lnTo>
                  <a:pt x="38668" y="327071"/>
                </a:lnTo>
                <a:close/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82156" y="4172858"/>
            <a:ext cx="448309" cy="687705"/>
          </a:xfrm>
          <a:custGeom>
            <a:avLst/>
            <a:gdLst/>
            <a:ahLst/>
            <a:cxnLst/>
            <a:rect l="l" t="t" r="r" b="b"/>
            <a:pathLst>
              <a:path w="448310" h="687704">
                <a:moveTo>
                  <a:pt x="29368" y="279761"/>
                </a:moveTo>
                <a:lnTo>
                  <a:pt x="49929" y="225807"/>
                </a:lnTo>
                <a:lnTo>
                  <a:pt x="74387" y="176255"/>
                </a:lnTo>
                <a:lnTo>
                  <a:pt x="102114" y="131671"/>
                </a:lnTo>
                <a:lnTo>
                  <a:pt x="132482" y="92616"/>
                </a:lnTo>
                <a:lnTo>
                  <a:pt x="164861" y="59654"/>
                </a:lnTo>
                <a:lnTo>
                  <a:pt x="198624" y="33349"/>
                </a:lnTo>
                <a:lnTo>
                  <a:pt x="233140" y="14262"/>
                </a:lnTo>
                <a:lnTo>
                  <a:pt x="284955" y="400"/>
                </a:lnTo>
                <a:lnTo>
                  <a:pt x="301922" y="0"/>
                </a:lnTo>
                <a:lnTo>
                  <a:pt x="318607" y="1826"/>
                </a:lnTo>
                <a:lnTo>
                  <a:pt x="365031" y="20739"/>
                </a:lnTo>
                <a:lnTo>
                  <a:pt x="401921" y="57374"/>
                </a:lnTo>
                <a:lnTo>
                  <a:pt x="428382" y="108870"/>
                </a:lnTo>
                <a:lnTo>
                  <a:pt x="439943" y="150078"/>
                </a:lnTo>
                <a:lnTo>
                  <a:pt x="446441" y="195824"/>
                </a:lnTo>
                <a:lnTo>
                  <a:pt x="447738" y="220141"/>
                </a:lnTo>
                <a:lnTo>
                  <a:pt x="447704" y="245281"/>
                </a:lnTo>
                <a:lnTo>
                  <a:pt x="443561" y="297623"/>
                </a:lnTo>
                <a:lnTo>
                  <a:pt x="433840" y="352021"/>
                </a:lnTo>
                <a:lnTo>
                  <a:pt x="418369" y="407650"/>
                </a:lnTo>
                <a:lnTo>
                  <a:pt x="397805" y="461609"/>
                </a:lnTo>
                <a:lnTo>
                  <a:pt x="373338" y="511170"/>
                </a:lnTo>
                <a:lnTo>
                  <a:pt x="345599" y="555768"/>
                </a:lnTo>
                <a:lnTo>
                  <a:pt x="315219" y="594840"/>
                </a:lnTo>
                <a:lnTo>
                  <a:pt x="282828" y="627821"/>
                </a:lnTo>
                <a:lnTo>
                  <a:pt x="249059" y="654145"/>
                </a:lnTo>
                <a:lnTo>
                  <a:pt x="214541" y="673249"/>
                </a:lnTo>
                <a:lnTo>
                  <a:pt x="162741" y="687130"/>
                </a:lnTo>
                <a:lnTo>
                  <a:pt x="145784" y="687536"/>
                </a:lnTo>
                <a:lnTo>
                  <a:pt x="129113" y="685712"/>
                </a:lnTo>
                <a:lnTo>
                  <a:pt x="82706" y="666765"/>
                </a:lnTo>
                <a:lnTo>
                  <a:pt x="45817" y="630091"/>
                </a:lnTo>
                <a:lnTo>
                  <a:pt x="19355" y="578569"/>
                </a:lnTo>
                <a:lnTo>
                  <a:pt x="7794" y="537349"/>
                </a:lnTo>
                <a:lnTo>
                  <a:pt x="1296" y="491595"/>
                </a:lnTo>
                <a:lnTo>
                  <a:pt x="0" y="467276"/>
                </a:lnTo>
                <a:lnTo>
                  <a:pt x="33" y="442134"/>
                </a:lnTo>
                <a:lnTo>
                  <a:pt x="4176" y="389790"/>
                </a:lnTo>
                <a:lnTo>
                  <a:pt x="13898" y="335391"/>
                </a:lnTo>
                <a:lnTo>
                  <a:pt x="29368" y="279761"/>
                </a:lnTo>
                <a:close/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52800" y="4724400"/>
            <a:ext cx="3331210" cy="677545"/>
          </a:xfrm>
          <a:custGeom>
            <a:avLst/>
            <a:gdLst/>
            <a:ahLst/>
            <a:cxnLst/>
            <a:rect l="l" t="t" r="r" b="b"/>
            <a:pathLst>
              <a:path w="3331209" h="677545">
                <a:moveTo>
                  <a:pt x="21971" y="630936"/>
                </a:moveTo>
                <a:lnTo>
                  <a:pt x="0" y="151383"/>
                </a:lnTo>
                <a:lnTo>
                  <a:pt x="5842" y="158998"/>
                </a:lnTo>
                <a:lnTo>
                  <a:pt x="22363" y="165950"/>
                </a:lnTo>
                <a:lnTo>
                  <a:pt x="85728" y="177843"/>
                </a:lnTo>
                <a:lnTo>
                  <a:pt x="131718" y="182774"/>
                </a:lnTo>
                <a:lnTo>
                  <a:pt x="186679" y="187021"/>
                </a:lnTo>
                <a:lnTo>
                  <a:pt x="250182" y="190578"/>
                </a:lnTo>
                <a:lnTo>
                  <a:pt x="321801" y="193440"/>
                </a:lnTo>
                <a:lnTo>
                  <a:pt x="401109" y="195601"/>
                </a:lnTo>
                <a:lnTo>
                  <a:pt x="487679" y="197056"/>
                </a:lnTo>
                <a:lnTo>
                  <a:pt x="581085" y="197799"/>
                </a:lnTo>
                <a:lnTo>
                  <a:pt x="680898" y="197826"/>
                </a:lnTo>
                <a:lnTo>
                  <a:pt x="786693" y="197130"/>
                </a:lnTo>
                <a:lnTo>
                  <a:pt x="898042" y="195706"/>
                </a:lnTo>
                <a:lnTo>
                  <a:pt x="1014519" y="193549"/>
                </a:lnTo>
                <a:lnTo>
                  <a:pt x="1135696" y="190654"/>
                </a:lnTo>
                <a:lnTo>
                  <a:pt x="1261148" y="187014"/>
                </a:lnTo>
                <a:lnTo>
                  <a:pt x="1390445" y="182625"/>
                </a:lnTo>
                <a:lnTo>
                  <a:pt x="1523163" y="177481"/>
                </a:lnTo>
                <a:lnTo>
                  <a:pt x="1658874" y="171576"/>
                </a:lnTo>
                <a:lnTo>
                  <a:pt x="1794537" y="165054"/>
                </a:lnTo>
                <a:lnTo>
                  <a:pt x="1927152" y="158049"/>
                </a:lnTo>
                <a:lnTo>
                  <a:pt x="2056295" y="150607"/>
                </a:lnTo>
                <a:lnTo>
                  <a:pt x="2181540" y="142772"/>
                </a:lnTo>
                <a:lnTo>
                  <a:pt x="2302464" y="134588"/>
                </a:lnTo>
                <a:lnTo>
                  <a:pt x="2418640" y="126099"/>
                </a:lnTo>
                <a:lnTo>
                  <a:pt x="2529646" y="117349"/>
                </a:lnTo>
                <a:lnTo>
                  <a:pt x="2635054" y="108383"/>
                </a:lnTo>
                <a:lnTo>
                  <a:pt x="2734442" y="99245"/>
                </a:lnTo>
                <a:lnTo>
                  <a:pt x="2827385" y="89979"/>
                </a:lnTo>
                <a:lnTo>
                  <a:pt x="2913457" y="80629"/>
                </a:lnTo>
                <a:lnTo>
                  <a:pt x="2992233" y="71239"/>
                </a:lnTo>
                <a:lnTo>
                  <a:pt x="3063290" y="61854"/>
                </a:lnTo>
                <a:lnTo>
                  <a:pt x="3126203" y="52518"/>
                </a:lnTo>
                <a:lnTo>
                  <a:pt x="3180546" y="43275"/>
                </a:lnTo>
                <a:lnTo>
                  <a:pt x="3225895" y="34169"/>
                </a:lnTo>
                <a:lnTo>
                  <a:pt x="3287913" y="16545"/>
                </a:lnTo>
                <a:lnTo>
                  <a:pt x="3308857" y="0"/>
                </a:lnTo>
                <a:lnTo>
                  <a:pt x="3330829" y="479551"/>
                </a:lnTo>
                <a:lnTo>
                  <a:pt x="3283796" y="504796"/>
                </a:lnTo>
                <a:lnTo>
                  <a:pt x="3202517" y="522827"/>
                </a:lnTo>
                <a:lnTo>
                  <a:pt x="3148174" y="532070"/>
                </a:lnTo>
                <a:lnTo>
                  <a:pt x="3085261" y="541406"/>
                </a:lnTo>
                <a:lnTo>
                  <a:pt x="3014204" y="550791"/>
                </a:lnTo>
                <a:lnTo>
                  <a:pt x="2935428" y="560181"/>
                </a:lnTo>
                <a:lnTo>
                  <a:pt x="2849356" y="569531"/>
                </a:lnTo>
                <a:lnTo>
                  <a:pt x="2756413" y="578797"/>
                </a:lnTo>
                <a:lnTo>
                  <a:pt x="2657025" y="587935"/>
                </a:lnTo>
                <a:lnTo>
                  <a:pt x="2551617" y="596901"/>
                </a:lnTo>
                <a:lnTo>
                  <a:pt x="2440611" y="605651"/>
                </a:lnTo>
                <a:lnTo>
                  <a:pt x="2324435" y="614140"/>
                </a:lnTo>
                <a:lnTo>
                  <a:pt x="2203511" y="622324"/>
                </a:lnTo>
                <a:lnTo>
                  <a:pt x="2078266" y="630159"/>
                </a:lnTo>
                <a:lnTo>
                  <a:pt x="1949123" y="637601"/>
                </a:lnTo>
                <a:lnTo>
                  <a:pt x="1816508" y="644606"/>
                </a:lnTo>
                <a:lnTo>
                  <a:pt x="1680845" y="651129"/>
                </a:lnTo>
                <a:lnTo>
                  <a:pt x="1545134" y="657033"/>
                </a:lnTo>
                <a:lnTo>
                  <a:pt x="1412416" y="662177"/>
                </a:lnTo>
                <a:lnTo>
                  <a:pt x="1283119" y="666566"/>
                </a:lnTo>
                <a:lnTo>
                  <a:pt x="1157667" y="670206"/>
                </a:lnTo>
                <a:lnTo>
                  <a:pt x="1036490" y="673101"/>
                </a:lnTo>
                <a:lnTo>
                  <a:pt x="920013" y="675258"/>
                </a:lnTo>
                <a:lnTo>
                  <a:pt x="808664" y="676682"/>
                </a:lnTo>
                <a:lnTo>
                  <a:pt x="702869" y="677378"/>
                </a:lnTo>
                <a:lnTo>
                  <a:pt x="603056" y="677351"/>
                </a:lnTo>
                <a:lnTo>
                  <a:pt x="509650" y="676608"/>
                </a:lnTo>
                <a:lnTo>
                  <a:pt x="423080" y="675153"/>
                </a:lnTo>
                <a:lnTo>
                  <a:pt x="343772" y="672992"/>
                </a:lnTo>
                <a:lnTo>
                  <a:pt x="272153" y="670130"/>
                </a:lnTo>
                <a:lnTo>
                  <a:pt x="208650" y="666573"/>
                </a:lnTo>
                <a:lnTo>
                  <a:pt x="153689" y="662326"/>
                </a:lnTo>
                <a:lnTo>
                  <a:pt x="107699" y="657395"/>
                </a:lnTo>
                <a:lnTo>
                  <a:pt x="44334" y="645502"/>
                </a:lnTo>
                <a:lnTo>
                  <a:pt x="27813" y="638550"/>
                </a:lnTo>
                <a:lnTo>
                  <a:pt x="21971" y="630936"/>
                </a:lnTo>
                <a:close/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4800" y="1676400"/>
            <a:ext cx="1612900" cy="618490"/>
          </a:xfrm>
          <a:custGeom>
            <a:avLst/>
            <a:gdLst/>
            <a:ahLst/>
            <a:cxnLst/>
            <a:rect l="l" t="t" r="r" b="b"/>
            <a:pathLst>
              <a:path w="1612900" h="618489">
                <a:moveTo>
                  <a:pt x="21971" y="552323"/>
                </a:moveTo>
                <a:lnTo>
                  <a:pt x="0" y="72771"/>
                </a:lnTo>
                <a:lnTo>
                  <a:pt x="2994" y="80515"/>
                </a:lnTo>
                <a:lnTo>
                  <a:pt x="11117" y="87849"/>
                </a:lnTo>
                <a:lnTo>
                  <a:pt x="64198" y="107241"/>
                </a:lnTo>
                <a:lnTo>
                  <a:pt x="121455" y="117840"/>
                </a:lnTo>
                <a:lnTo>
                  <a:pt x="194287" y="126431"/>
                </a:lnTo>
                <a:lnTo>
                  <a:pt x="236029" y="129936"/>
                </a:lnTo>
                <a:lnTo>
                  <a:pt x="281048" y="132894"/>
                </a:lnTo>
                <a:lnTo>
                  <a:pt x="329138" y="135288"/>
                </a:lnTo>
                <a:lnTo>
                  <a:pt x="380093" y="137104"/>
                </a:lnTo>
                <a:lnTo>
                  <a:pt x="433707" y="138326"/>
                </a:lnTo>
                <a:lnTo>
                  <a:pt x="489775" y="138939"/>
                </a:lnTo>
                <a:lnTo>
                  <a:pt x="548091" y="138928"/>
                </a:lnTo>
                <a:lnTo>
                  <a:pt x="608449" y="138278"/>
                </a:lnTo>
                <a:lnTo>
                  <a:pt x="670643" y="136972"/>
                </a:lnTo>
                <a:lnTo>
                  <a:pt x="734468" y="134995"/>
                </a:lnTo>
                <a:lnTo>
                  <a:pt x="799719" y="132334"/>
                </a:lnTo>
                <a:lnTo>
                  <a:pt x="864940" y="129035"/>
                </a:lnTo>
                <a:lnTo>
                  <a:pt x="928682" y="125182"/>
                </a:lnTo>
                <a:lnTo>
                  <a:pt x="990740" y="120809"/>
                </a:lnTo>
                <a:lnTo>
                  <a:pt x="1050910" y="115949"/>
                </a:lnTo>
                <a:lnTo>
                  <a:pt x="1108989" y="110638"/>
                </a:lnTo>
                <a:lnTo>
                  <a:pt x="1164773" y="104910"/>
                </a:lnTo>
                <a:lnTo>
                  <a:pt x="1218058" y="98797"/>
                </a:lnTo>
                <a:lnTo>
                  <a:pt x="1268641" y="92336"/>
                </a:lnTo>
                <a:lnTo>
                  <a:pt x="1316317" y="85559"/>
                </a:lnTo>
                <a:lnTo>
                  <a:pt x="1360884" y="78501"/>
                </a:lnTo>
                <a:lnTo>
                  <a:pt x="1402137" y="71197"/>
                </a:lnTo>
                <a:lnTo>
                  <a:pt x="1439872" y="63680"/>
                </a:lnTo>
                <a:lnTo>
                  <a:pt x="1503975" y="48146"/>
                </a:lnTo>
                <a:lnTo>
                  <a:pt x="1551563" y="32172"/>
                </a:lnTo>
                <a:lnTo>
                  <a:pt x="1588414" y="7985"/>
                </a:lnTo>
                <a:lnTo>
                  <a:pt x="1590675" y="0"/>
                </a:lnTo>
                <a:lnTo>
                  <a:pt x="1612646" y="479551"/>
                </a:lnTo>
                <a:lnTo>
                  <a:pt x="1573485" y="511724"/>
                </a:lnTo>
                <a:lnTo>
                  <a:pt x="1525890" y="527698"/>
                </a:lnTo>
                <a:lnTo>
                  <a:pt x="1461788" y="543232"/>
                </a:lnTo>
                <a:lnTo>
                  <a:pt x="1424056" y="550749"/>
                </a:lnTo>
                <a:lnTo>
                  <a:pt x="1382807" y="558053"/>
                </a:lnTo>
                <a:lnTo>
                  <a:pt x="1338246" y="565111"/>
                </a:lnTo>
                <a:lnTo>
                  <a:pt x="1290576" y="571888"/>
                </a:lnTo>
                <a:lnTo>
                  <a:pt x="1239999" y="578349"/>
                </a:lnTo>
                <a:lnTo>
                  <a:pt x="1186720" y="584462"/>
                </a:lnTo>
                <a:lnTo>
                  <a:pt x="1130942" y="590190"/>
                </a:lnTo>
                <a:lnTo>
                  <a:pt x="1072869" y="595501"/>
                </a:lnTo>
                <a:lnTo>
                  <a:pt x="1012704" y="600361"/>
                </a:lnTo>
                <a:lnTo>
                  <a:pt x="950650" y="604734"/>
                </a:lnTo>
                <a:lnTo>
                  <a:pt x="886910" y="608587"/>
                </a:lnTo>
                <a:lnTo>
                  <a:pt x="821689" y="611886"/>
                </a:lnTo>
                <a:lnTo>
                  <a:pt x="756439" y="614547"/>
                </a:lnTo>
                <a:lnTo>
                  <a:pt x="692614" y="616524"/>
                </a:lnTo>
                <a:lnTo>
                  <a:pt x="630420" y="617830"/>
                </a:lnTo>
                <a:lnTo>
                  <a:pt x="570062" y="618480"/>
                </a:lnTo>
                <a:lnTo>
                  <a:pt x="511746" y="618491"/>
                </a:lnTo>
                <a:lnTo>
                  <a:pt x="455678" y="617878"/>
                </a:lnTo>
                <a:lnTo>
                  <a:pt x="402064" y="616656"/>
                </a:lnTo>
                <a:lnTo>
                  <a:pt x="351109" y="614840"/>
                </a:lnTo>
                <a:lnTo>
                  <a:pt x="303019" y="612446"/>
                </a:lnTo>
                <a:lnTo>
                  <a:pt x="258000" y="609488"/>
                </a:lnTo>
                <a:lnTo>
                  <a:pt x="216258" y="605983"/>
                </a:lnTo>
                <a:lnTo>
                  <a:pt x="177998" y="601946"/>
                </a:lnTo>
                <a:lnTo>
                  <a:pt x="112748" y="592336"/>
                </a:lnTo>
                <a:lnTo>
                  <a:pt x="63896" y="580780"/>
                </a:lnTo>
                <a:lnTo>
                  <a:pt x="24965" y="560067"/>
                </a:lnTo>
                <a:lnTo>
                  <a:pt x="21971" y="552323"/>
                </a:lnTo>
                <a:close/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400" y="76149"/>
            <a:ext cx="7467600" cy="1200785"/>
          </a:xfrm>
          <a:custGeom>
            <a:avLst/>
            <a:gdLst/>
            <a:ahLst/>
            <a:cxnLst/>
            <a:rect l="l" t="t" r="r" b="b"/>
            <a:pathLst>
              <a:path w="7467600" h="1200785">
                <a:moveTo>
                  <a:pt x="0" y="1200327"/>
                </a:moveTo>
                <a:lnTo>
                  <a:pt x="7467600" y="1200327"/>
                </a:lnTo>
                <a:lnTo>
                  <a:pt x="7467600" y="0"/>
                </a:lnTo>
                <a:lnTo>
                  <a:pt x="0" y="0"/>
                </a:lnTo>
                <a:lnTo>
                  <a:pt x="0" y="1200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735" marR="5080" indent="-3175" algn="ctr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Some fa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tories r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new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 c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ntrif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gal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ns rout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4 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6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ade 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ld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 s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 d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49359" y="106298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50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27041" y="3189097"/>
            <a:ext cx="4616957" cy="3668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305" y="80136"/>
            <a:ext cx="4401312" cy="34692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01565" y="645556"/>
            <a:ext cx="3613150" cy="166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Dri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g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10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ssi</a:t>
            </a:r>
            <a:r>
              <a:rPr sz="2800" b="1" spc="-10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g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6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ses </a:t>
            </a:r>
            <a:r>
              <a:rPr sz="2800" b="1" spc="-15" dirty="0">
                <a:latin typeface="Calibri"/>
                <a:cs typeface="Calibri"/>
              </a:rPr>
              <a:t>su</a:t>
            </a:r>
            <a:r>
              <a:rPr sz="2800" b="1" spc="-65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ar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co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u</a:t>
            </a:r>
            <a:r>
              <a:rPr sz="2800" b="1" dirty="0">
                <a:latin typeface="Calibri"/>
                <a:cs typeface="Calibri"/>
              </a:rPr>
              <a:t>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&amp;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fi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55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ac</a:t>
            </a:r>
            <a:r>
              <a:rPr sz="2800" b="1" spc="5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on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60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at</a:t>
            </a:r>
            <a:r>
              <a:rPr sz="2800" b="1" dirty="0">
                <a:latin typeface="Calibri"/>
                <a:cs typeface="Calibri"/>
              </a:rPr>
              <a:t>or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add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m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w</a:t>
            </a:r>
            <a:r>
              <a:rPr sz="2800" b="1" spc="-40" dirty="0">
                <a:latin typeface="Calibri"/>
                <a:cs typeface="Calibri"/>
              </a:rPr>
              <a:t>at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2612" y="3986784"/>
            <a:ext cx="3564890" cy="208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Thi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ll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dissol</a:t>
            </a:r>
            <a:r>
              <a:rPr sz="2800" b="1" spc="-45" dirty="0">
                <a:latin typeface="Calibri"/>
                <a:cs typeface="Calibri"/>
              </a:rPr>
              <a:t>v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u</a:t>
            </a:r>
            <a:r>
              <a:rPr sz="2800" b="1" spc="-65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ar </a:t>
            </a:r>
            <a:r>
              <a:rPr sz="2800" b="1" spc="-25" dirty="0">
                <a:latin typeface="Calibri"/>
                <a:cs typeface="Calibri"/>
              </a:rPr>
              <a:t>wh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5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h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-5" dirty="0">
                <a:latin typeface="Calibri"/>
                <a:cs typeface="Calibri"/>
              </a:rPr>
              <a:t>ec</a:t>
            </a:r>
            <a:r>
              <a:rPr sz="2800" b="1" spc="10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spc="-45" dirty="0">
                <a:latin typeface="Calibri"/>
                <a:cs typeface="Calibri"/>
              </a:rPr>
              <a:t>v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ll</a:t>
            </a:r>
            <a:r>
              <a:rPr sz="2800" b="1" spc="-15" dirty="0">
                <a:latin typeface="Calibri"/>
                <a:cs typeface="Calibri"/>
              </a:rPr>
              <a:t> h</a:t>
            </a:r>
            <a:r>
              <a:rPr sz="2800" b="1" spc="-6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 </a:t>
            </a:r>
            <a:r>
              <a:rPr sz="2800" b="1" dirty="0">
                <a:latin typeface="Calibri"/>
                <a:cs typeface="Calibri"/>
              </a:rPr>
              <a:t>be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ec</a:t>
            </a:r>
            <a:r>
              <a:rPr sz="2800" b="1" spc="-40" dirty="0">
                <a:latin typeface="Calibri"/>
                <a:cs typeface="Calibri"/>
              </a:rPr>
              <a:t>y</a:t>
            </a:r>
            <a:r>
              <a:rPr sz="2800" b="1" spc="5" dirty="0">
                <a:latin typeface="Calibri"/>
                <a:cs typeface="Calibri"/>
              </a:rPr>
              <a:t>c</a:t>
            </a:r>
            <a:r>
              <a:rPr sz="2800" b="1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ed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</a:t>
            </a:r>
            <a:r>
              <a:rPr sz="2800" b="1" dirty="0">
                <a:latin typeface="Calibri"/>
                <a:cs typeface="Calibri"/>
              </a:rPr>
              <a:t>Inc</a:t>
            </a:r>
            <a:r>
              <a:rPr sz="2800" b="1" spc="-30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eas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und</a:t>
            </a:r>
            <a:r>
              <a:rPr sz="2800" b="1" spc="-45" dirty="0">
                <a:latin typeface="Calibri"/>
                <a:cs typeface="Calibri"/>
              </a:rPr>
              <a:t>et</a:t>
            </a:r>
            <a:r>
              <a:rPr sz="2800" b="1" spc="-5" dirty="0">
                <a:latin typeface="Calibri"/>
                <a:cs typeface="Calibri"/>
              </a:rPr>
              <a:t>er</a:t>
            </a:r>
            <a:r>
              <a:rPr sz="2800" b="1" dirty="0">
                <a:latin typeface="Calibri"/>
                <a:cs typeface="Calibri"/>
              </a:rPr>
              <a:t>m</a:t>
            </a:r>
            <a:r>
              <a:rPr sz="2800" b="1" spc="-15" dirty="0">
                <a:latin typeface="Calibri"/>
                <a:cs typeface="Calibri"/>
              </a:rPr>
              <a:t>in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10" dirty="0">
                <a:latin typeface="Calibri"/>
                <a:cs typeface="Calibri"/>
              </a:rPr>
              <a:t> l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s)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49359" y="106298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51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523" y="260692"/>
            <a:ext cx="4752467" cy="5976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72353" y="1020841"/>
            <a:ext cx="2432685" cy="782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ok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or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40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si</a:t>
            </a:r>
            <a:r>
              <a:rPr sz="2800" b="1" spc="-30" dirty="0">
                <a:latin typeface="Calibri"/>
                <a:cs typeface="Calibri"/>
              </a:rPr>
              <a:t>g</a:t>
            </a:r>
            <a:r>
              <a:rPr sz="2800" b="1" spc="-15" dirty="0">
                <a:latin typeface="Calibri"/>
                <a:cs typeface="Calibri"/>
              </a:rPr>
              <a:t>ns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he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2353" y="1874535"/>
            <a:ext cx="3166745" cy="293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60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ti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n.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800" b="1" spc="-9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y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ca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y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30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tt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rn </a:t>
            </a:r>
            <a:r>
              <a:rPr sz="2800" b="1" spc="-15" dirty="0">
                <a:latin typeface="Calibri"/>
                <a:cs typeface="Calibri"/>
              </a:rPr>
              <a:t>on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u</a:t>
            </a:r>
            <a:r>
              <a:rPr sz="2800" b="1" spc="-70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ar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ace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5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u</a:t>
            </a:r>
            <a:r>
              <a:rPr sz="2800" b="1" spc="-50" dirty="0">
                <a:latin typeface="Calibri"/>
                <a:cs typeface="Calibri"/>
              </a:rPr>
              <a:t>g</a:t>
            </a:r>
            <a:r>
              <a:rPr sz="2800" b="1" spc="-15" dirty="0">
                <a:latin typeface="Calibri"/>
                <a:cs typeface="Calibri"/>
              </a:rPr>
              <a:t>al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</a:t>
            </a:r>
            <a:r>
              <a:rPr sz="2800" b="1" spc="-10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-85" dirty="0">
                <a:latin typeface="Calibri"/>
                <a:cs typeface="Calibri"/>
              </a:rPr>
              <a:t>k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t </a:t>
            </a:r>
            <a:r>
              <a:rPr sz="2800" b="1" spc="-15" dirty="0">
                <a:latin typeface="Calibri"/>
                <a:cs typeface="Calibri"/>
              </a:rPr>
              <a:t>can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nd</a:t>
            </a:r>
            <a:r>
              <a:rPr sz="2800" b="1" spc="-3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c</a:t>
            </a:r>
            <a:r>
              <a:rPr sz="2800" b="1" spc="-40" dirty="0">
                <a:latin typeface="Calibri"/>
                <a:cs typeface="Calibri"/>
              </a:rPr>
              <a:t>at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ssib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e p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b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ms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49359" y="90423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52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2145" y="37579"/>
            <a:ext cx="8528050" cy="6395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20" y="75336"/>
            <a:ext cx="4740275" cy="6320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49359" y="90423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53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200" y="203200"/>
            <a:ext cx="4591050" cy="612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1676400"/>
            <a:ext cx="3486150" cy="464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304800"/>
            <a:ext cx="3454400" cy="2971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49359" y="83819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latin typeface="Calibri"/>
                <a:cs typeface="Calibri"/>
              </a:rPr>
              <a:t>54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525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76" y="6418262"/>
            <a:ext cx="9140825" cy="440055"/>
          </a:xfrm>
          <a:custGeom>
            <a:avLst/>
            <a:gdLst/>
            <a:ahLst/>
            <a:cxnLst/>
            <a:rect l="l" t="t" r="r" b="b"/>
            <a:pathLst>
              <a:path w="9140825" h="440054">
                <a:moveTo>
                  <a:pt x="9140623" y="0"/>
                </a:moveTo>
                <a:lnTo>
                  <a:pt x="0" y="0"/>
                </a:lnTo>
                <a:lnTo>
                  <a:pt x="0" y="439734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49359" y="90423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55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6" y="0"/>
            <a:ext cx="9105138" cy="64028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5294" y="99060"/>
            <a:ext cx="8241665" cy="1235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r>
              <a:rPr sz="2800" b="1" spc="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g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ood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15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lea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2800" b="1" spc="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2800" b="1" spc="10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2800" b="1" spc="-35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en</a:t>
            </a:r>
            <a:r>
              <a:rPr sz="2800" b="1" spc="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f</a:t>
            </a:r>
            <a:r>
              <a:rPr sz="2800" b="1" spc="-4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2800" b="1" spc="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ou</a:t>
            </a:r>
            <a:r>
              <a:rPr sz="2800" b="1" spc="-25" dirty="0">
                <a:solidFill>
                  <a:srgbClr val="FFFF00"/>
                </a:solidFill>
                <a:latin typeface="Calibri"/>
                <a:cs typeface="Calibri"/>
              </a:rPr>
              <a:t>g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h</a:t>
            </a: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ng</a:t>
            </a:r>
            <a:r>
              <a:rPr sz="2800" b="1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out</a:t>
            </a:r>
            <a:r>
              <a:rPr sz="28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the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su</a:t>
            </a:r>
            <a:r>
              <a:rPr sz="2800" b="1" spc="-55" dirty="0">
                <a:solidFill>
                  <a:srgbClr val="FFFF00"/>
                </a:solidFill>
                <a:latin typeface="Calibri"/>
                <a:cs typeface="Calibri"/>
              </a:rPr>
              <a:t>g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2800" b="1" spc="-24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581660" marR="573405" algn="ctr">
              <a:lnSpc>
                <a:spcPct val="100000"/>
              </a:lnSpc>
            </a:pP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2800" b="1" spc="-70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y</a:t>
            </a:r>
            <a:r>
              <a:rPr sz="2800" b="1" spc="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su</a:t>
            </a:r>
            <a:r>
              <a:rPr sz="2800" b="1" spc="-55" dirty="0">
                <a:solidFill>
                  <a:srgbClr val="FFFF00"/>
                </a:solidFill>
                <a:latin typeface="Calibri"/>
                <a:cs typeface="Calibri"/>
              </a:rPr>
              <a:t>g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ar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45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ema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ng</a:t>
            </a:r>
            <a:r>
              <a:rPr sz="2800" b="1" spc="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on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he</a:t>
            </a:r>
            <a:r>
              <a:rPr sz="2800" b="1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2800" b="1" spc="-30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2800" b="1" spc="5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fu</a:t>
            </a:r>
            <a:r>
              <a:rPr sz="2800" b="1" spc="-50" dirty="0">
                <a:solidFill>
                  <a:srgbClr val="FFFF00"/>
                </a:solidFill>
                <a:latin typeface="Calibri"/>
                <a:cs typeface="Calibri"/>
              </a:rPr>
              <a:t>g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al</a:t>
            </a:r>
            <a:r>
              <a:rPr sz="2800" b="1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2800" b="1" spc="10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2800" b="1" spc="-35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en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is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 d</a:t>
            </a: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2800" b="1" spc="-25" dirty="0">
                <a:solidFill>
                  <a:srgbClr val="FFFF00"/>
                </a:solidFill>
                <a:latin typeface="Calibri"/>
                <a:cs typeface="Calibri"/>
              </a:rPr>
              <a:t>lv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d </a:t>
            </a: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&amp;</a:t>
            </a:r>
            <a:r>
              <a:rPr sz="28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ec</a:t>
            </a:r>
            <a:r>
              <a:rPr sz="2800" b="1" spc="-40" dirty="0">
                <a:solidFill>
                  <a:srgbClr val="FFFF00"/>
                </a:solidFill>
                <a:latin typeface="Calibri"/>
                <a:cs typeface="Calibri"/>
              </a:rPr>
              <a:t>y</a:t>
            </a:r>
            <a:r>
              <a:rPr sz="2800" b="1" spc="5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r>
              <a:rPr sz="2800" b="1" spc="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FFFF00"/>
                </a:solidFill>
                <a:latin typeface="Calibri"/>
                <a:cs typeface="Calibri"/>
              </a:rPr>
              <a:t>w</a:t>
            </a: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th</a:t>
            </a:r>
            <a:r>
              <a:rPr sz="2800" b="1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bas</a:t>
            </a:r>
            <a:r>
              <a:rPr sz="2800" b="1" spc="-95" dirty="0">
                <a:solidFill>
                  <a:srgbClr val="FFFF00"/>
                </a:solidFill>
                <a:latin typeface="Calibri"/>
                <a:cs typeface="Calibri"/>
              </a:rPr>
              <a:t>k</a:t>
            </a:r>
            <a:r>
              <a:rPr sz="2800" b="1" spc="-3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2800" b="1" spc="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FFFF00"/>
                </a:solidFill>
                <a:latin typeface="Calibri"/>
                <a:cs typeface="Calibri"/>
              </a:rPr>
              <a:t>w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ash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76" y="6418262"/>
            <a:ext cx="9140825" cy="440055"/>
          </a:xfrm>
          <a:custGeom>
            <a:avLst/>
            <a:gdLst/>
            <a:ahLst/>
            <a:cxnLst/>
            <a:rect l="l" t="t" r="r" b="b"/>
            <a:pathLst>
              <a:path w="9140825" h="440054">
                <a:moveTo>
                  <a:pt x="9140623" y="0"/>
                </a:moveTo>
                <a:lnTo>
                  <a:pt x="0" y="0"/>
                </a:lnTo>
                <a:lnTo>
                  <a:pt x="0" y="439734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32800" y="6465252"/>
            <a:ext cx="1778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56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85800"/>
            <a:ext cx="7772400" cy="533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74189" y="4151884"/>
            <a:ext cx="5898515" cy="782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algn="ctr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N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li</a:t>
            </a:r>
            <a:r>
              <a:rPr sz="2800" b="1" spc="-100" dirty="0">
                <a:latin typeface="Calibri"/>
                <a:cs typeface="Calibri"/>
              </a:rPr>
              <a:t>k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this.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ose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20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</a:t>
            </a:r>
            <a:r>
              <a:rPr sz="2800" b="1" dirty="0">
                <a:latin typeface="Calibri"/>
                <a:cs typeface="Calibri"/>
              </a:rPr>
              <a:t>m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su</a:t>
            </a:r>
            <a:r>
              <a:rPr sz="2800" b="1" spc="-50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ar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on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this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bas</a:t>
            </a:r>
            <a:r>
              <a:rPr sz="2800" b="1" spc="-95" dirty="0">
                <a:latin typeface="Calibri"/>
                <a:cs typeface="Calibri"/>
              </a:rPr>
              <a:t>k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2212" y="5005704"/>
            <a:ext cx="7064375" cy="782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(O</a:t>
            </a:r>
            <a:r>
              <a:rPr sz="2800" b="1" dirty="0">
                <a:latin typeface="Calibri"/>
                <a:cs typeface="Calibri"/>
              </a:rPr>
              <a:t>ne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m</a:t>
            </a:r>
            <a:r>
              <a:rPr sz="2800" b="1" spc="-15" dirty="0">
                <a:latin typeface="Calibri"/>
                <a:cs typeface="Calibri"/>
              </a:rPr>
              <a:t>achi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 l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0" dirty="0">
                <a:latin typeface="Calibri"/>
                <a:cs typeface="Calibri"/>
              </a:rPr>
              <a:t>k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this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spc="-20" dirty="0">
                <a:latin typeface="Calibri"/>
                <a:cs typeface="Calibri"/>
              </a:rPr>
              <a:t>il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65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early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40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su</a:t>
            </a:r>
            <a:r>
              <a:rPr sz="2800" b="1" spc="-50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ar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7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y)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49359" y="90423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57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44817" y="464835"/>
            <a:ext cx="8362315" cy="894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u="heavy" spc="-85" dirty="0">
                <a:latin typeface="Calibri"/>
                <a:cs typeface="Calibri"/>
              </a:rPr>
              <a:t>E</a:t>
            </a:r>
            <a:r>
              <a:rPr sz="3200" b="1" u="heavy" spc="-5" dirty="0">
                <a:latin typeface="Calibri"/>
                <a:cs typeface="Calibri"/>
              </a:rPr>
              <a:t>f</a:t>
            </a:r>
            <a:r>
              <a:rPr sz="3200" b="1" u="heavy" spc="-50" dirty="0">
                <a:latin typeface="Calibri"/>
                <a:cs typeface="Calibri"/>
              </a:rPr>
              <a:t>f</a:t>
            </a:r>
            <a:r>
              <a:rPr sz="3200" b="1" u="heavy" spc="-5" dirty="0">
                <a:latin typeface="Calibri"/>
                <a:cs typeface="Calibri"/>
              </a:rPr>
              <a:t>e</a:t>
            </a:r>
            <a:r>
              <a:rPr sz="3200" b="1" u="heavy" spc="5" dirty="0">
                <a:latin typeface="Calibri"/>
                <a:cs typeface="Calibri"/>
              </a:rPr>
              <a:t>c</a:t>
            </a:r>
            <a:r>
              <a:rPr sz="3200" b="1" u="heavy" spc="-15" dirty="0">
                <a:latin typeface="Calibri"/>
                <a:cs typeface="Calibri"/>
              </a:rPr>
              <a:t>t </a:t>
            </a:r>
            <a:r>
              <a:rPr sz="3200" b="1" u="heavy" dirty="0">
                <a:latin typeface="Calibri"/>
                <a:cs typeface="Calibri"/>
              </a:rPr>
              <a:t>of</a:t>
            </a:r>
            <a:r>
              <a:rPr sz="3200" b="1" u="heavy" spc="-10" dirty="0">
                <a:latin typeface="Calibri"/>
                <a:cs typeface="Calibri"/>
              </a:rPr>
              <a:t> </a:t>
            </a:r>
            <a:r>
              <a:rPr sz="3200" b="1" u="heavy" dirty="0">
                <a:latin typeface="Calibri"/>
                <a:cs typeface="Calibri"/>
              </a:rPr>
              <a:t>poor</a:t>
            </a:r>
            <a:r>
              <a:rPr sz="3200" b="1" u="heavy" spc="-5" dirty="0">
                <a:latin typeface="Calibri"/>
                <a:cs typeface="Calibri"/>
              </a:rPr>
              <a:t> </a:t>
            </a:r>
            <a:r>
              <a:rPr sz="3200" b="1" u="heavy" spc="-15" dirty="0">
                <a:latin typeface="Calibri"/>
                <a:cs typeface="Calibri"/>
              </a:rPr>
              <a:t>pl</a:t>
            </a:r>
            <a:r>
              <a:rPr sz="3200" b="1" u="heavy" spc="-30" dirty="0">
                <a:latin typeface="Calibri"/>
                <a:cs typeface="Calibri"/>
              </a:rPr>
              <a:t>o</a:t>
            </a:r>
            <a:r>
              <a:rPr sz="3200" b="1" u="heavy" dirty="0">
                <a:latin typeface="Calibri"/>
                <a:cs typeface="Calibri"/>
              </a:rPr>
              <a:t>ughing</a:t>
            </a:r>
            <a:r>
              <a:rPr sz="3200" b="1" u="heavy" spc="-35" dirty="0">
                <a:latin typeface="Calibri"/>
                <a:cs typeface="Calibri"/>
              </a:rPr>
              <a:t> </a:t>
            </a:r>
            <a:r>
              <a:rPr sz="3200" b="1" u="heavy" dirty="0">
                <a:latin typeface="Calibri"/>
                <a:cs typeface="Calibri"/>
              </a:rPr>
              <a:t>&amp; le</a:t>
            </a:r>
            <a:r>
              <a:rPr sz="3200" b="1" u="heavy" spc="-45" dirty="0">
                <a:latin typeface="Calibri"/>
                <a:cs typeface="Calibri"/>
              </a:rPr>
              <a:t>a</a:t>
            </a:r>
            <a:r>
              <a:rPr sz="3200" b="1" u="heavy" spc="-5" dirty="0">
                <a:latin typeface="Calibri"/>
                <a:cs typeface="Calibri"/>
              </a:rPr>
              <a:t>ving</a:t>
            </a:r>
            <a:r>
              <a:rPr sz="3200" b="1" u="heavy" spc="-25" dirty="0">
                <a:latin typeface="Calibri"/>
                <a:cs typeface="Calibri"/>
              </a:rPr>
              <a:t> </a:t>
            </a:r>
            <a:r>
              <a:rPr sz="3200" b="1" u="heavy" dirty="0">
                <a:latin typeface="Calibri"/>
                <a:cs typeface="Calibri"/>
              </a:rPr>
              <a:t>su</a:t>
            </a:r>
            <a:r>
              <a:rPr sz="3200" b="1" u="heavy" spc="-55" dirty="0">
                <a:latin typeface="Calibri"/>
                <a:cs typeface="Calibri"/>
              </a:rPr>
              <a:t>g</a:t>
            </a:r>
            <a:r>
              <a:rPr sz="3200" b="1" u="heavy" dirty="0">
                <a:latin typeface="Calibri"/>
                <a:cs typeface="Calibri"/>
              </a:rPr>
              <a:t>ar</a:t>
            </a:r>
            <a:r>
              <a:rPr sz="3200" b="1" u="heavy" spc="-30" dirty="0">
                <a:latin typeface="Calibri"/>
                <a:cs typeface="Calibri"/>
              </a:rPr>
              <a:t> </a:t>
            </a:r>
            <a:r>
              <a:rPr sz="3200" b="1" u="heavy" spc="-15" dirty="0">
                <a:latin typeface="Calibri"/>
                <a:cs typeface="Calibri"/>
              </a:rPr>
              <a:t>in</a:t>
            </a:r>
            <a:r>
              <a:rPr sz="3200" b="1" u="heavy" spc="-20" dirty="0">
                <a:latin typeface="Calibri"/>
                <a:cs typeface="Calibri"/>
              </a:rPr>
              <a:t> </a:t>
            </a:r>
            <a:r>
              <a:rPr sz="3200" b="1" u="heavy" dirty="0">
                <a:latin typeface="Calibri"/>
                <a:cs typeface="Calibri"/>
              </a:rPr>
              <a:t>bas</a:t>
            </a:r>
            <a:r>
              <a:rPr sz="3200" b="1" u="heavy" spc="-80" dirty="0">
                <a:latin typeface="Calibri"/>
                <a:cs typeface="Calibri"/>
              </a:rPr>
              <a:t>k</a:t>
            </a:r>
            <a:r>
              <a:rPr sz="3200" b="1" u="heavy" spc="-15" dirty="0">
                <a:latin typeface="Calibri"/>
                <a:cs typeface="Calibri"/>
              </a:rPr>
              <a:t>et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b="1" u="heavy" spc="-40" dirty="0">
                <a:latin typeface="Calibri"/>
                <a:cs typeface="Calibri"/>
              </a:rPr>
              <a:t>a</a:t>
            </a:r>
            <a:r>
              <a:rPr sz="3200" b="1" u="heavy" spc="-5" dirty="0">
                <a:latin typeface="Calibri"/>
                <a:cs typeface="Calibri"/>
              </a:rPr>
              <a:t>f</a:t>
            </a:r>
            <a:r>
              <a:rPr sz="3200" b="1" u="heavy" spc="-45" dirty="0">
                <a:latin typeface="Calibri"/>
                <a:cs typeface="Calibri"/>
              </a:rPr>
              <a:t>t</a:t>
            </a:r>
            <a:r>
              <a:rPr sz="3200" b="1" u="heavy" spc="5" dirty="0">
                <a:latin typeface="Calibri"/>
                <a:cs typeface="Calibri"/>
              </a:rPr>
              <a:t>e</a:t>
            </a:r>
            <a:r>
              <a:rPr sz="3200" b="1" u="heavy" dirty="0">
                <a:latin typeface="Calibri"/>
                <a:cs typeface="Calibri"/>
              </a:rPr>
              <a:t>r </a:t>
            </a:r>
            <a:r>
              <a:rPr sz="3200" b="1" u="heavy" spc="-15" dirty="0">
                <a:latin typeface="Calibri"/>
                <a:cs typeface="Calibri"/>
              </a:rPr>
              <a:t>ploughin</a:t>
            </a:r>
            <a:r>
              <a:rPr sz="3200" b="1" u="heavy" spc="-25" dirty="0">
                <a:latin typeface="Calibri"/>
                <a:cs typeface="Calibri"/>
              </a:rPr>
              <a:t>g</a:t>
            </a:r>
            <a:r>
              <a:rPr sz="3200" b="1" u="heavy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8034" y="1588091"/>
            <a:ext cx="7677150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B</a:t>
            </a:r>
            <a:r>
              <a:rPr sz="2000" b="1" spc="-15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on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K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</a:t>
            </a:r>
            <a:r>
              <a:rPr sz="2000" b="1" spc="5" dirty="0">
                <a:latin typeface="Calibri"/>
                <a:cs typeface="Calibri"/>
              </a:rPr>
              <a:t>7</a:t>
            </a:r>
            <a:r>
              <a:rPr sz="2000" b="1" dirty="0">
                <a:latin typeface="Calibri"/>
                <a:cs typeface="Calibri"/>
              </a:rPr>
              <a:t>50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</a:t>
            </a:r>
            <a:r>
              <a:rPr sz="2000" b="1" spc="-25" dirty="0">
                <a:latin typeface="Calibri"/>
                <a:cs typeface="Calibri"/>
              </a:rPr>
              <a:t>a</a:t>
            </a:r>
            <a:r>
              <a:rPr sz="2000" b="1" spc="-15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h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</a:t>
            </a:r>
            <a:r>
              <a:rPr sz="2000" b="1" spc="-15" dirty="0">
                <a:latin typeface="Calibri"/>
                <a:cs typeface="Calibri"/>
              </a:rPr>
              <a:t>M</a:t>
            </a:r>
            <a:r>
              <a:rPr sz="2000" b="1" spc="2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.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</a:t>
            </a:r>
            <a:r>
              <a:rPr sz="2000" b="1" spc="-10" dirty="0">
                <a:latin typeface="Calibri"/>
                <a:cs typeface="Calibri"/>
              </a:rPr>
              <a:t>Ba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60" dirty="0">
                <a:latin typeface="Calibri"/>
                <a:cs typeface="Calibri"/>
              </a:rPr>
              <a:t>k</a:t>
            </a:r>
            <a:r>
              <a:rPr sz="2000" b="1" spc="-30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40" dirty="0">
                <a:latin typeface="Calibri"/>
                <a:cs typeface="Calibri"/>
              </a:rPr>
              <a:t> </a:t>
            </a:r>
            <a:r>
              <a:rPr sz="3000" b="1" baseline="-2777" dirty="0">
                <a:latin typeface="Symbol"/>
                <a:cs typeface="Symbol"/>
              </a:rPr>
              <a:t></a:t>
            </a:r>
            <a:r>
              <a:rPr sz="3000" b="1" spc="-67" baseline="-2777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1</a:t>
            </a:r>
            <a:r>
              <a:rPr sz="2000" b="1" spc="5" dirty="0">
                <a:latin typeface="Calibri"/>
                <a:cs typeface="Calibri"/>
              </a:rPr>
              <a:t>5</a:t>
            </a:r>
            <a:r>
              <a:rPr sz="2000" b="1" dirty="0">
                <a:latin typeface="Calibri"/>
                <a:cs typeface="Calibri"/>
              </a:rPr>
              <a:t>40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&amp;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h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</a:t>
            </a:r>
            <a:r>
              <a:rPr sz="2000" b="1" spc="5" dirty="0">
                <a:latin typeface="Calibri"/>
                <a:cs typeface="Calibri"/>
              </a:rPr>
              <a:t>1</a:t>
            </a:r>
            <a:r>
              <a:rPr sz="2000" b="1" dirty="0">
                <a:latin typeface="Calibri"/>
                <a:cs typeface="Calibri"/>
              </a:rPr>
              <a:t>70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Cha</a:t>
            </a:r>
            <a:r>
              <a:rPr sz="2000" b="1" spc="-15" dirty="0">
                <a:latin typeface="Calibri"/>
                <a:cs typeface="Calibri"/>
              </a:rPr>
              <a:t>r</a:t>
            </a:r>
            <a:r>
              <a:rPr sz="2000" b="1" spc="-35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</a:t>
            </a:r>
            <a:r>
              <a:rPr sz="2000" b="1" spc="5" dirty="0">
                <a:latin typeface="Calibri"/>
                <a:cs typeface="Calibri"/>
              </a:rPr>
              <a:t>7</a:t>
            </a:r>
            <a:r>
              <a:rPr sz="2000" b="1" dirty="0">
                <a:latin typeface="Calibri"/>
                <a:cs typeface="Calibri"/>
              </a:rPr>
              <a:t>5</a:t>
            </a:r>
            <a:r>
              <a:rPr sz="2000" b="1" spc="5" dirty="0">
                <a:latin typeface="Calibri"/>
                <a:cs typeface="Calibri"/>
              </a:rPr>
              <a:t>0</a:t>
            </a:r>
            <a:r>
              <a:rPr sz="2000" b="1" dirty="0">
                <a:latin typeface="Calibri"/>
                <a:cs typeface="Calibri"/>
              </a:rPr>
              <a:t>k</a:t>
            </a:r>
            <a:r>
              <a:rPr sz="2000" b="1" spc="-15" dirty="0">
                <a:latin typeface="Calibri"/>
                <a:cs typeface="Calibri"/>
              </a:rPr>
              <a:t>g</a:t>
            </a:r>
            <a:r>
              <a:rPr sz="2000" b="1" spc="-1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49359" y="90423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58</a:t>
            </a:r>
            <a:endParaRPr sz="150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98450" y="2362200"/>
          <a:ext cx="8610598" cy="3886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0"/>
                <a:gridCol w="1156970"/>
                <a:gridCol w="1048130"/>
                <a:gridCol w="1123188"/>
                <a:gridCol w="1272920"/>
                <a:gridCol w="1647190"/>
              </a:tblGrid>
              <a:tr h="1371600">
                <a:tc>
                  <a:txBody>
                    <a:bodyPr/>
                    <a:lstStyle/>
                    <a:p>
                      <a:pPr marL="20955" marR="12700"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f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ft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n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-7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er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10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20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503555" marR="385445" indent="-10922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ft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n B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4.7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9.4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18</a:t>
                      </a:r>
                      <a:r>
                        <a:rPr sz="3200" spc="-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8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46</a:t>
                      </a:r>
                      <a:r>
                        <a:rPr sz="3200" spc="-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7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60375">
                        <a:lnSpc>
                          <a:spcPct val="100000"/>
                        </a:lnSpc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92</a:t>
                      </a:r>
                      <a:r>
                        <a:rPr sz="3200" spc="-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8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 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ed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s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nd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18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hr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2,0</a:t>
                      </a:r>
                      <a:r>
                        <a:rPr sz="3200" spc="-1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9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4,0</a:t>
                      </a:r>
                      <a:r>
                        <a:rPr sz="3200" spc="-1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8,101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20,</a:t>
                      </a:r>
                      <a:r>
                        <a:rPr sz="3200" spc="-1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76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40,099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747" y="257619"/>
            <a:ext cx="8350250" cy="6160770"/>
          </a:xfrm>
          <a:custGeom>
            <a:avLst/>
            <a:gdLst/>
            <a:ahLst/>
            <a:cxnLst/>
            <a:rect l="l" t="t" r="r" b="b"/>
            <a:pathLst>
              <a:path w="8350250" h="6160770">
                <a:moveTo>
                  <a:pt x="0" y="6160642"/>
                </a:moveTo>
                <a:lnTo>
                  <a:pt x="8349742" y="6160642"/>
                </a:lnTo>
                <a:lnTo>
                  <a:pt x="8349742" y="0"/>
                </a:lnTo>
                <a:lnTo>
                  <a:pt x="0" y="0"/>
                </a:lnTo>
                <a:lnTo>
                  <a:pt x="0" y="616064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2747" y="257619"/>
            <a:ext cx="8349742" cy="6160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0287" y="514111"/>
            <a:ext cx="7152005" cy="92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spc="-10" dirty="0">
                <a:latin typeface="Calibri"/>
                <a:cs typeface="Calibri"/>
              </a:rPr>
              <a:t>N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10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d </a:t>
            </a:r>
            <a:r>
              <a:rPr sz="3200" b="1" spc="-45" dirty="0">
                <a:latin typeface="Calibri"/>
                <a:cs typeface="Calibri"/>
              </a:rPr>
              <a:t>g</a:t>
            </a:r>
            <a:r>
              <a:rPr sz="3200" b="1" dirty="0">
                <a:latin typeface="Calibri"/>
                <a:cs typeface="Calibri"/>
              </a:rPr>
              <a:t>ood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squa</a:t>
            </a:r>
            <a:r>
              <a:rPr sz="3200" b="1" spc="-45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5" dirty="0">
                <a:latin typeface="Calibri"/>
                <a:cs typeface="Calibri"/>
              </a:rPr>
              <a:t>g</a:t>
            </a:r>
            <a:r>
              <a:rPr sz="3200" b="1" dirty="0">
                <a:latin typeface="Calibri"/>
                <a:cs typeface="Calibri"/>
              </a:rPr>
              <a:t>ular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g</a:t>
            </a:r>
            <a:r>
              <a:rPr sz="3200" b="1" spc="-80" dirty="0">
                <a:latin typeface="Calibri"/>
                <a:cs typeface="Calibri"/>
              </a:rPr>
              <a:t>r</a:t>
            </a:r>
            <a:r>
              <a:rPr sz="3200" b="1" spc="-20" dirty="0">
                <a:latin typeface="Calibri"/>
                <a:cs typeface="Calibri"/>
              </a:rPr>
              <a:t>ai</a:t>
            </a:r>
            <a:r>
              <a:rPr sz="3200" b="1" dirty="0">
                <a:latin typeface="Calibri"/>
                <a:cs typeface="Calibri"/>
              </a:rPr>
              <a:t>n </a:t>
            </a:r>
            <a:r>
              <a:rPr sz="3200" b="1" spc="-5" dirty="0">
                <a:latin typeface="Calibri"/>
                <a:cs typeface="Calibri"/>
              </a:rPr>
              <a:t>w</a:t>
            </a:r>
            <a:r>
              <a:rPr sz="3200" b="1" spc="-15" dirty="0">
                <a:latin typeface="Calibri"/>
                <a:cs typeface="Calibri"/>
              </a:rPr>
              <a:t>i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h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voi</a:t>
            </a:r>
            <a:r>
              <a:rPr sz="3200" b="1" dirty="0">
                <a:latin typeface="Calibri"/>
                <a:cs typeface="Calibri"/>
              </a:rPr>
              <a:t>ds</a:t>
            </a:r>
            <a:endParaRPr sz="32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3200" b="1" spc="-20" dirty="0">
                <a:latin typeface="Calibri"/>
                <a:cs typeface="Calibri"/>
              </a:rPr>
              <a:t>be</a:t>
            </a:r>
            <a:r>
              <a:rPr sz="3200" b="1" spc="-40" dirty="0">
                <a:latin typeface="Calibri"/>
                <a:cs typeface="Calibri"/>
              </a:rPr>
              <a:t>t</a:t>
            </a:r>
            <a:r>
              <a:rPr sz="3200" b="1" spc="-25" dirty="0">
                <a:latin typeface="Calibri"/>
                <a:cs typeface="Calibri"/>
              </a:rPr>
              <a:t>w</a:t>
            </a:r>
            <a:r>
              <a:rPr sz="3200" b="1" spc="5" dirty="0">
                <a:latin typeface="Calibri"/>
                <a:cs typeface="Calibri"/>
              </a:rPr>
              <a:t>ee</a:t>
            </a:r>
            <a:r>
              <a:rPr sz="3200" b="1" spc="-20" dirty="0">
                <a:latin typeface="Calibri"/>
                <a:cs typeface="Calibri"/>
              </a:rPr>
              <a:t>n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35" dirty="0">
                <a:latin typeface="Calibri"/>
                <a:cs typeface="Calibri"/>
              </a:rPr>
              <a:t>f</a:t>
            </a:r>
            <a:r>
              <a:rPr sz="3200" b="1" dirty="0">
                <a:latin typeface="Calibri"/>
                <a:cs typeface="Calibri"/>
              </a:rPr>
              <a:t>or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he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runo</a:t>
            </a:r>
            <a:r>
              <a:rPr sz="3200" b="1" spc="-5" dirty="0">
                <a:latin typeface="Calibri"/>
                <a:cs typeface="Calibri"/>
              </a:rPr>
              <a:t>f</a:t>
            </a:r>
            <a:r>
              <a:rPr sz="3200" b="1" dirty="0">
                <a:latin typeface="Calibri"/>
                <a:cs typeface="Calibri"/>
              </a:rPr>
              <a:t>f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70" dirty="0">
                <a:latin typeface="Calibri"/>
                <a:cs typeface="Calibri"/>
              </a:rPr>
              <a:t>t</a:t>
            </a:r>
            <a:r>
              <a:rPr sz="3200" b="1" spc="-20" dirty="0">
                <a:latin typeface="Calibri"/>
                <a:cs typeface="Calibri"/>
              </a:rPr>
              <a:t>o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pu</a:t>
            </a:r>
            <a:r>
              <a:rPr sz="3200" b="1" spc="-50" dirty="0">
                <a:latin typeface="Calibri"/>
                <a:cs typeface="Calibri"/>
              </a:rPr>
              <a:t>r</a:t>
            </a:r>
            <a:r>
              <a:rPr sz="3200" b="1" spc="-40" dirty="0">
                <a:latin typeface="Calibri"/>
                <a:cs typeface="Calibri"/>
              </a:rPr>
              <a:t>g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h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spc="-20" dirty="0">
                <a:latin typeface="Calibri"/>
                <a:cs typeface="Calibri"/>
              </a:rPr>
              <a:t>ough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2747" y="3908615"/>
            <a:ext cx="3067304" cy="25096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76" y="6418262"/>
            <a:ext cx="9140825" cy="440055"/>
          </a:xfrm>
          <a:custGeom>
            <a:avLst/>
            <a:gdLst/>
            <a:ahLst/>
            <a:cxnLst/>
            <a:rect l="l" t="t" r="r" b="b"/>
            <a:pathLst>
              <a:path w="9140825" h="440054">
                <a:moveTo>
                  <a:pt x="9140623" y="0"/>
                </a:moveTo>
                <a:lnTo>
                  <a:pt x="0" y="0"/>
                </a:lnTo>
                <a:lnTo>
                  <a:pt x="0" y="439734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49359" y="90423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59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547494"/>
            <a:ext cx="8199755" cy="2362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800" b="1" spc="-95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w</a:t>
            </a:r>
            <a:r>
              <a:rPr sz="2800" b="1" spc="13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pH</a:t>
            </a:r>
            <a:r>
              <a:rPr sz="2800" b="1" spc="14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and</a:t>
            </a:r>
            <a:r>
              <a:rPr sz="2800" b="1" spc="114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45" dirty="0">
                <a:latin typeface="Calibri"/>
                <a:cs typeface="Calibri"/>
              </a:rPr>
              <a:t>v</a:t>
            </a:r>
            <a:r>
              <a:rPr sz="2800" b="1" spc="-35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120" dirty="0">
                <a:latin typeface="Calibri"/>
                <a:cs typeface="Calibri"/>
              </a:rPr>
              <a:t> </a:t>
            </a:r>
            <a:r>
              <a:rPr sz="2800" b="1" spc="-40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empe</a:t>
            </a:r>
            <a:r>
              <a:rPr sz="2800" b="1" spc="-60" dirty="0">
                <a:latin typeface="Calibri"/>
                <a:cs typeface="Calibri"/>
              </a:rPr>
              <a:t>r</a:t>
            </a:r>
            <a:r>
              <a:rPr sz="2800" b="1" spc="-35" dirty="0">
                <a:latin typeface="Calibri"/>
                <a:cs typeface="Calibri"/>
              </a:rPr>
              <a:t>a</a:t>
            </a:r>
            <a:r>
              <a:rPr sz="2800" b="1" spc="1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u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1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su</a:t>
            </a:r>
            <a:r>
              <a:rPr sz="2800" b="1" spc="-55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ar</a:t>
            </a:r>
            <a:r>
              <a:rPr sz="2800" b="1" spc="135" dirty="0">
                <a:latin typeface="Calibri"/>
                <a:cs typeface="Calibri"/>
              </a:rPr>
              <a:t> </a:t>
            </a:r>
            <a:r>
              <a:rPr sz="2800" b="1" spc="-80" dirty="0">
                <a:latin typeface="Calibri"/>
                <a:cs typeface="Calibri"/>
              </a:rPr>
              <a:t>h</a:t>
            </a:r>
            <a:r>
              <a:rPr sz="2800" b="1" spc="-60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5" dirty="0">
                <a:latin typeface="Calibri"/>
                <a:cs typeface="Calibri"/>
              </a:rPr>
              <a:t>l</a:t>
            </a:r>
            <a:r>
              <a:rPr sz="2800" b="1" spc="-40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ses</a:t>
            </a:r>
            <a:endParaRPr sz="2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spc="-45" dirty="0">
                <a:latin typeface="Calibri"/>
                <a:cs typeface="Calibri"/>
              </a:rPr>
              <a:t>n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spc="-65" dirty="0">
                <a:latin typeface="Calibri"/>
                <a:cs typeface="Calibri"/>
              </a:rPr>
              <a:t>n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-5" dirty="0">
                <a:latin typeface="Calibri"/>
                <a:cs typeface="Calibri"/>
              </a:rPr>
              <a:t>er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su</a:t>
            </a:r>
            <a:r>
              <a:rPr sz="2800" b="1" spc="-45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250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2160"/>
              </a:spcBef>
            </a:pPr>
            <a:r>
              <a:rPr sz="2800" b="1" spc="-15" dirty="0">
                <a:latin typeface="Calibri"/>
                <a:cs typeface="Calibri"/>
              </a:rPr>
              <a:t>Suc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ose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1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</a:t>
            </a:r>
            <a:r>
              <a:rPr sz="2800" b="1" spc="-15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ea</a:t>
            </a:r>
            <a:r>
              <a:rPr sz="2800" b="1" spc="-30" dirty="0">
                <a:latin typeface="Calibri"/>
                <a:cs typeface="Calibri"/>
              </a:rPr>
              <a:t>k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2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do</a:t>
            </a:r>
            <a:r>
              <a:rPr sz="2800" b="1" spc="-35" dirty="0">
                <a:latin typeface="Calibri"/>
                <a:cs typeface="Calibri"/>
              </a:rPr>
              <a:t>w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204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204" dirty="0">
                <a:latin typeface="Calibri"/>
                <a:cs typeface="Calibri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orm </a:t>
            </a:r>
            <a:r>
              <a:rPr sz="2800" b="1" spc="2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gl</a:t>
            </a:r>
            <a:r>
              <a:rPr sz="2800" b="1" dirty="0">
                <a:latin typeface="Calibri"/>
                <a:cs typeface="Calibri"/>
              </a:rPr>
              <a:t>u</a:t>
            </a:r>
            <a:r>
              <a:rPr sz="2800" b="1" spc="-10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ose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19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204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fru</a:t>
            </a:r>
            <a:r>
              <a:rPr sz="2800" b="1" spc="10" dirty="0">
                <a:latin typeface="Calibri"/>
                <a:cs typeface="Calibri"/>
              </a:rPr>
              <a:t>c</a:t>
            </a:r>
            <a:r>
              <a:rPr sz="2800" b="1" spc="-20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ose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wh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5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h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3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not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29" dirty="0">
                <a:latin typeface="Calibri"/>
                <a:cs typeface="Calibri"/>
              </a:rPr>
              <a:t> </a:t>
            </a:r>
            <a:r>
              <a:rPr sz="2800" b="1" spc="-60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v</a:t>
            </a:r>
            <a:r>
              <a:rPr sz="2800" b="1" spc="-15" dirty="0">
                <a:latin typeface="Calibri"/>
                <a:cs typeface="Calibri"/>
              </a:rPr>
              <a:t>ai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ble </a:t>
            </a:r>
            <a:r>
              <a:rPr sz="2800" b="1" spc="-254" dirty="0">
                <a:latin typeface="Calibri"/>
                <a:cs typeface="Calibri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or </a:t>
            </a:r>
            <a:r>
              <a:rPr sz="2800" b="1" spc="-2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45" dirty="0">
                <a:latin typeface="Calibri"/>
                <a:cs typeface="Calibri"/>
              </a:rPr>
              <a:t>v</a:t>
            </a:r>
            <a:r>
              <a:rPr sz="2800" b="1" spc="10" dirty="0">
                <a:latin typeface="Calibri"/>
                <a:cs typeface="Calibri"/>
              </a:rPr>
              <a:t>e</a:t>
            </a:r>
            <a:r>
              <a:rPr sz="2800" b="1" spc="2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4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3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ll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h</a:t>
            </a:r>
            <a:r>
              <a:rPr sz="2800" b="1" spc="10" dirty="0">
                <a:latin typeface="Calibri"/>
                <a:cs typeface="Calibri"/>
              </a:rPr>
              <a:t>e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e be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50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–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w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ll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ep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r</a:t>
            </a:r>
            <a:r>
              <a:rPr sz="2800" b="1" spc="-40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as</a:t>
            </a:r>
            <a:r>
              <a:rPr sz="2800" b="1" spc="5" dirty="0">
                <a:latin typeface="Calibri"/>
                <a:cs typeface="Calibri"/>
              </a:rPr>
              <a:t> “</a:t>
            </a:r>
            <a:r>
              <a:rPr sz="2800" b="1" u="heavy" spc="-15" dirty="0">
                <a:latin typeface="Calibri"/>
                <a:cs typeface="Calibri"/>
              </a:rPr>
              <a:t>und</a:t>
            </a:r>
            <a:r>
              <a:rPr sz="2800" b="1" u="heavy" spc="-45" dirty="0">
                <a:latin typeface="Calibri"/>
                <a:cs typeface="Calibri"/>
              </a:rPr>
              <a:t>et</a:t>
            </a:r>
            <a:r>
              <a:rPr sz="2800" b="1" u="heavy" spc="-5" dirty="0">
                <a:latin typeface="Calibri"/>
                <a:cs typeface="Calibri"/>
              </a:rPr>
              <a:t>er</a:t>
            </a:r>
            <a:r>
              <a:rPr sz="2800" b="1" u="heavy" dirty="0">
                <a:latin typeface="Calibri"/>
                <a:cs typeface="Calibri"/>
              </a:rPr>
              <a:t>m</a:t>
            </a:r>
            <a:r>
              <a:rPr sz="2800" b="1" u="heavy" spc="-15" dirty="0">
                <a:latin typeface="Calibri"/>
                <a:cs typeface="Calibri"/>
              </a:rPr>
              <a:t>in</a:t>
            </a:r>
            <a:r>
              <a:rPr sz="2800" b="1" u="heavy" spc="-35" dirty="0">
                <a:latin typeface="Calibri"/>
                <a:cs typeface="Calibri"/>
              </a:rPr>
              <a:t>e</a:t>
            </a:r>
            <a:r>
              <a:rPr sz="2800" b="1" u="heavy" spc="-15" dirty="0">
                <a:latin typeface="Calibri"/>
                <a:cs typeface="Calibri"/>
              </a:rPr>
              <a:t>d</a:t>
            </a:r>
            <a:r>
              <a:rPr sz="2800" b="1" u="heavy" dirty="0">
                <a:latin typeface="Calibri"/>
                <a:cs typeface="Calibri"/>
              </a:rPr>
              <a:t> </a:t>
            </a:r>
            <a:r>
              <a:rPr sz="2800" b="1" u="heavy" spc="-10" dirty="0">
                <a:latin typeface="Calibri"/>
                <a:cs typeface="Calibri"/>
              </a:rPr>
              <a:t>l</a:t>
            </a:r>
            <a:r>
              <a:rPr sz="2800" b="1" u="heavy" spc="-25" dirty="0">
                <a:latin typeface="Calibri"/>
                <a:cs typeface="Calibri"/>
              </a:rPr>
              <a:t>o</a:t>
            </a:r>
            <a:r>
              <a:rPr sz="2800" b="1" u="heavy" spc="-15" dirty="0">
                <a:latin typeface="Calibri"/>
                <a:cs typeface="Calibri"/>
              </a:rPr>
              <a:t>ss</a:t>
            </a:r>
            <a:r>
              <a:rPr sz="2800" b="1" dirty="0">
                <a:latin typeface="Calibri"/>
                <a:cs typeface="Calibri"/>
              </a:rPr>
              <a:t>”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4801377"/>
            <a:ext cx="1475740" cy="1183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b="1" baseline="15873" dirty="0">
                <a:latin typeface="Arial"/>
                <a:cs typeface="Arial"/>
              </a:rPr>
              <a:t>C</a:t>
            </a:r>
            <a:r>
              <a:rPr sz="1850" b="1" spc="5" dirty="0">
                <a:latin typeface="Arial"/>
                <a:cs typeface="Arial"/>
              </a:rPr>
              <a:t>1</a:t>
            </a:r>
            <a:r>
              <a:rPr sz="1850" b="1" dirty="0">
                <a:latin typeface="Arial"/>
                <a:cs typeface="Arial"/>
              </a:rPr>
              <a:t>2</a:t>
            </a:r>
            <a:r>
              <a:rPr sz="4200" b="1" spc="-7" baseline="15873" dirty="0">
                <a:latin typeface="Arial"/>
                <a:cs typeface="Arial"/>
              </a:rPr>
              <a:t>H</a:t>
            </a:r>
            <a:r>
              <a:rPr sz="1850" b="1" spc="5" dirty="0">
                <a:latin typeface="Arial"/>
                <a:cs typeface="Arial"/>
              </a:rPr>
              <a:t>2</a:t>
            </a:r>
            <a:r>
              <a:rPr sz="1850" b="1" dirty="0">
                <a:latin typeface="Arial"/>
                <a:cs typeface="Arial"/>
              </a:rPr>
              <a:t>2</a:t>
            </a:r>
            <a:r>
              <a:rPr sz="4200" b="1" baseline="15873" dirty="0">
                <a:latin typeface="Arial"/>
                <a:cs typeface="Arial"/>
              </a:rPr>
              <a:t>O</a:t>
            </a:r>
            <a:r>
              <a:rPr sz="1850" b="1" dirty="0">
                <a:latin typeface="Arial"/>
                <a:cs typeface="Arial"/>
              </a:rPr>
              <a:t>5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60"/>
              </a:spcBef>
            </a:pP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b="1" dirty="0">
                <a:latin typeface="Calibri"/>
                <a:cs typeface="Calibri"/>
              </a:rPr>
              <a:t>uc</a:t>
            </a:r>
            <a:r>
              <a:rPr sz="2400" b="1" spc="-2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o</a:t>
            </a:r>
            <a:r>
              <a:rPr sz="2400" b="1" dirty="0">
                <a:latin typeface="Calibri"/>
                <a:cs typeface="Calibri"/>
              </a:rPr>
              <a:t>se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5568" y="4801377"/>
            <a:ext cx="1315085" cy="1183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410">
              <a:lnSpc>
                <a:spcPct val="100000"/>
              </a:lnSpc>
              <a:tabLst>
                <a:tab pos="636270" algn="l"/>
              </a:tabLst>
            </a:pPr>
            <a:r>
              <a:rPr sz="2800" dirty="0">
                <a:latin typeface="Arial"/>
                <a:cs typeface="Arial"/>
              </a:rPr>
              <a:t>+	</a:t>
            </a:r>
            <a:r>
              <a:rPr sz="2800" b="1" dirty="0">
                <a:latin typeface="Arial"/>
                <a:cs typeface="Arial"/>
              </a:rPr>
              <a:t>H</a:t>
            </a:r>
            <a:r>
              <a:rPr sz="2775" b="1" spc="7" baseline="-24024" dirty="0">
                <a:latin typeface="Arial"/>
                <a:cs typeface="Arial"/>
              </a:rPr>
              <a:t>2</a:t>
            </a:r>
            <a:r>
              <a:rPr sz="2800" b="1" dirty="0">
                <a:latin typeface="Arial"/>
                <a:cs typeface="Arial"/>
              </a:rPr>
              <a:t>O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69570" algn="l"/>
              </a:tabLst>
            </a:pPr>
            <a:r>
              <a:rPr sz="2400" b="1" dirty="0">
                <a:latin typeface="Calibri"/>
                <a:cs typeface="Calibri"/>
              </a:rPr>
              <a:t>+	</a:t>
            </a:r>
            <a:r>
              <a:rPr sz="2400" b="1" spc="-75" dirty="0">
                <a:latin typeface="Calibri"/>
                <a:cs typeface="Calibri"/>
              </a:rPr>
              <a:t>W</a:t>
            </a:r>
            <a:r>
              <a:rPr sz="2400" b="1" spc="-40" dirty="0">
                <a:latin typeface="Calibri"/>
                <a:cs typeface="Calibri"/>
              </a:rPr>
              <a:t>a</a:t>
            </a:r>
            <a:r>
              <a:rPr sz="2400" b="1" spc="-20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32451" y="4801377"/>
            <a:ext cx="1343660" cy="1183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b="1" spc="-7" baseline="15873" dirty="0">
                <a:latin typeface="Arial"/>
                <a:cs typeface="Arial"/>
              </a:rPr>
              <a:t>C</a:t>
            </a:r>
            <a:r>
              <a:rPr sz="1850" b="1" spc="5" dirty="0">
                <a:latin typeface="Arial"/>
                <a:cs typeface="Arial"/>
              </a:rPr>
              <a:t>6</a:t>
            </a:r>
            <a:r>
              <a:rPr sz="4200" b="1" spc="-7" baseline="15873" dirty="0">
                <a:latin typeface="Arial"/>
                <a:cs typeface="Arial"/>
              </a:rPr>
              <a:t>H</a:t>
            </a:r>
            <a:r>
              <a:rPr sz="1850" b="1" spc="5" dirty="0">
                <a:latin typeface="Arial"/>
                <a:cs typeface="Arial"/>
              </a:rPr>
              <a:t>1</a:t>
            </a:r>
            <a:r>
              <a:rPr sz="1850" b="1" dirty="0">
                <a:latin typeface="Arial"/>
                <a:cs typeface="Arial"/>
              </a:rPr>
              <a:t>2</a:t>
            </a:r>
            <a:r>
              <a:rPr sz="4200" b="1" baseline="15873" dirty="0">
                <a:latin typeface="Arial"/>
                <a:cs typeface="Arial"/>
              </a:rPr>
              <a:t>O</a:t>
            </a:r>
            <a:r>
              <a:rPr sz="1850" b="1" dirty="0">
                <a:latin typeface="Arial"/>
                <a:cs typeface="Arial"/>
              </a:rPr>
              <a:t>6</a:t>
            </a:r>
            <a:endParaRPr sz="1850">
              <a:latin typeface="Arial"/>
              <a:cs typeface="Arial"/>
            </a:endParaRPr>
          </a:p>
          <a:p>
            <a:pPr marL="323215">
              <a:lnSpc>
                <a:spcPct val="100000"/>
              </a:lnSpc>
              <a:spcBef>
                <a:spcPts val="2460"/>
              </a:spcBef>
            </a:pPr>
            <a:r>
              <a:rPr sz="2400" b="1" spc="-25" dirty="0">
                <a:latin typeface="Calibri"/>
                <a:cs typeface="Calibri"/>
              </a:rPr>
              <a:t>Gl</a:t>
            </a:r>
            <a:r>
              <a:rPr sz="2400" b="1" dirty="0">
                <a:latin typeface="Calibri"/>
                <a:cs typeface="Calibri"/>
              </a:rPr>
              <a:t>u</a:t>
            </a:r>
            <a:r>
              <a:rPr sz="2400" b="1" spc="-30" dirty="0">
                <a:latin typeface="Calibri"/>
                <a:cs typeface="Calibri"/>
              </a:rPr>
              <a:t>c</a:t>
            </a:r>
            <a:r>
              <a:rPr sz="2400" b="1" spc="-5" dirty="0">
                <a:latin typeface="Calibri"/>
                <a:cs typeface="Calibri"/>
              </a:rPr>
              <a:t>o</a:t>
            </a:r>
            <a:r>
              <a:rPr sz="2400" b="1" dirty="0">
                <a:latin typeface="Calibri"/>
                <a:cs typeface="Calibri"/>
              </a:rPr>
              <a:t>se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10044" y="4801377"/>
            <a:ext cx="23367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+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81165" y="4801377"/>
            <a:ext cx="1874520" cy="1183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3560">
              <a:lnSpc>
                <a:spcPct val="100000"/>
              </a:lnSpc>
            </a:pPr>
            <a:r>
              <a:rPr sz="4200" b="1" spc="-7" baseline="15873" dirty="0">
                <a:latin typeface="Arial"/>
                <a:cs typeface="Arial"/>
              </a:rPr>
              <a:t>C</a:t>
            </a:r>
            <a:r>
              <a:rPr sz="1850" b="1" spc="5" dirty="0">
                <a:latin typeface="Arial"/>
                <a:cs typeface="Arial"/>
              </a:rPr>
              <a:t>6</a:t>
            </a:r>
            <a:r>
              <a:rPr sz="4200" b="1" spc="-7" baseline="15873" dirty="0">
                <a:latin typeface="Arial"/>
                <a:cs typeface="Arial"/>
              </a:rPr>
              <a:t>H</a:t>
            </a:r>
            <a:r>
              <a:rPr sz="1850" b="1" spc="5" dirty="0">
                <a:latin typeface="Arial"/>
                <a:cs typeface="Arial"/>
              </a:rPr>
              <a:t>1</a:t>
            </a:r>
            <a:r>
              <a:rPr sz="1850" b="1" dirty="0">
                <a:latin typeface="Arial"/>
                <a:cs typeface="Arial"/>
              </a:rPr>
              <a:t>2</a:t>
            </a:r>
            <a:r>
              <a:rPr sz="4200" b="1" baseline="15873" dirty="0">
                <a:latin typeface="Arial"/>
                <a:cs typeface="Arial"/>
              </a:rPr>
              <a:t>O</a:t>
            </a:r>
            <a:r>
              <a:rPr sz="1850" b="1" dirty="0">
                <a:latin typeface="Arial"/>
                <a:cs typeface="Arial"/>
              </a:rPr>
              <a:t>6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60"/>
              </a:spcBef>
              <a:tabLst>
                <a:tab pos="505459" algn="l"/>
              </a:tabLst>
            </a:pPr>
            <a:r>
              <a:rPr sz="2400" b="1" dirty="0">
                <a:latin typeface="Calibri"/>
                <a:cs typeface="Calibri"/>
              </a:rPr>
              <a:t>+	F</a:t>
            </a:r>
            <a:r>
              <a:rPr sz="2400" b="1" spc="5" dirty="0">
                <a:latin typeface="Calibri"/>
                <a:cs typeface="Calibri"/>
              </a:rPr>
              <a:t>r</a:t>
            </a:r>
            <a:r>
              <a:rPr sz="2400" b="1" spc="-15" dirty="0">
                <a:latin typeface="Calibri"/>
                <a:cs typeface="Calibri"/>
              </a:rPr>
              <a:t>uc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o</a:t>
            </a:r>
            <a:r>
              <a:rPr sz="2400" b="1" dirty="0">
                <a:latin typeface="Calibri"/>
                <a:cs typeface="Calibri"/>
              </a:rPr>
              <a:t>se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200" y="990600"/>
            <a:ext cx="9022080" cy="0"/>
          </a:xfrm>
          <a:custGeom>
            <a:avLst/>
            <a:gdLst/>
            <a:ahLst/>
            <a:cxnLst/>
            <a:rect l="l" t="t" r="r" b="b"/>
            <a:pathLst>
              <a:path w="9022080">
                <a:moveTo>
                  <a:pt x="0" y="0"/>
                </a:moveTo>
                <a:lnTo>
                  <a:pt x="9021699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40940">
              <a:lnSpc>
                <a:spcPct val="100000"/>
              </a:lnSpc>
            </a:pPr>
            <a:r>
              <a:rPr sz="4800" spc="-30" dirty="0"/>
              <a:t>Low</a:t>
            </a:r>
            <a:r>
              <a:rPr sz="4800" spc="-5" dirty="0"/>
              <a:t> </a:t>
            </a:r>
            <a:r>
              <a:rPr sz="4800" spc="-30" dirty="0"/>
              <a:t>pH</a:t>
            </a:r>
            <a:endParaRPr sz="4800"/>
          </a:p>
        </p:txBody>
      </p:sp>
      <p:sp>
        <p:nvSpPr>
          <p:cNvPr id="13" name="object 13"/>
          <p:cNvSpPr/>
          <p:nvPr/>
        </p:nvSpPr>
        <p:spPr>
          <a:xfrm>
            <a:off x="3581400" y="4953000"/>
            <a:ext cx="1219200" cy="381000"/>
          </a:xfrm>
          <a:custGeom>
            <a:avLst/>
            <a:gdLst/>
            <a:ahLst/>
            <a:cxnLst/>
            <a:rect l="l" t="t" r="r" b="b"/>
            <a:pathLst>
              <a:path w="1219200" h="381000">
                <a:moveTo>
                  <a:pt x="0" y="95250"/>
                </a:moveTo>
                <a:lnTo>
                  <a:pt x="1028700" y="95250"/>
                </a:lnTo>
                <a:lnTo>
                  <a:pt x="1028700" y="0"/>
                </a:lnTo>
                <a:lnTo>
                  <a:pt x="1219200" y="190500"/>
                </a:lnTo>
                <a:lnTo>
                  <a:pt x="1028700" y="381000"/>
                </a:lnTo>
                <a:lnTo>
                  <a:pt x="1028700" y="285750"/>
                </a:lnTo>
                <a:lnTo>
                  <a:pt x="0" y="285750"/>
                </a:lnTo>
                <a:lnTo>
                  <a:pt x="0" y="95250"/>
                </a:lnTo>
                <a:close/>
              </a:path>
            </a:pathLst>
          </a:custGeom>
          <a:ln w="4762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945880" y="90423"/>
            <a:ext cx="12255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544" y="476630"/>
            <a:ext cx="4080510" cy="3060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88027" y="458597"/>
            <a:ext cx="4032504" cy="30243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8657" y="3934459"/>
            <a:ext cx="7926070" cy="894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0" dirty="0">
                <a:latin typeface="Calibri"/>
                <a:cs typeface="Calibri"/>
              </a:rPr>
              <a:t>As </a:t>
            </a:r>
            <a:r>
              <a:rPr sz="3200" b="1" spc="-5" dirty="0">
                <a:latin typeface="Calibri"/>
                <a:cs typeface="Calibri"/>
              </a:rPr>
              <a:t>m</a:t>
            </a:r>
            <a:r>
              <a:rPr sz="3200" b="1" spc="5" dirty="0">
                <a:latin typeface="Calibri"/>
                <a:cs typeface="Calibri"/>
              </a:rPr>
              <a:t>e</a:t>
            </a:r>
            <a:r>
              <a:rPr sz="3200" b="1" spc="-40" dirty="0">
                <a:latin typeface="Calibri"/>
                <a:cs typeface="Calibri"/>
              </a:rPr>
              <a:t>n</a:t>
            </a:r>
            <a:r>
              <a:rPr sz="3200" b="1" spc="-25" dirty="0">
                <a:latin typeface="Calibri"/>
                <a:cs typeface="Calibri"/>
              </a:rPr>
              <a:t>t</a:t>
            </a:r>
            <a:r>
              <a:rPr sz="3200" b="1" spc="-20" dirty="0">
                <a:latin typeface="Calibri"/>
                <a:cs typeface="Calibri"/>
              </a:rPr>
              <a:t>ioned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be</a:t>
            </a:r>
            <a:r>
              <a:rPr sz="3200" b="1" spc="-45" dirty="0">
                <a:latin typeface="Calibri"/>
                <a:cs typeface="Calibri"/>
              </a:rPr>
              <a:t>f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spc="5" dirty="0">
                <a:latin typeface="Calibri"/>
                <a:cs typeface="Calibri"/>
              </a:rPr>
              <a:t>e</a:t>
            </a:r>
            <a:r>
              <a:rPr sz="3200" b="1" spc="-10" dirty="0">
                <a:latin typeface="Calibri"/>
                <a:cs typeface="Calibri"/>
              </a:rPr>
              <a:t>,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ev</a:t>
            </a:r>
            <a:r>
              <a:rPr sz="3200" b="1" spc="5" dirty="0">
                <a:latin typeface="Calibri"/>
                <a:cs typeface="Calibri"/>
              </a:rPr>
              <a:t>e</a:t>
            </a:r>
            <a:r>
              <a:rPr sz="3200" b="1" spc="-20" dirty="0">
                <a:latin typeface="Calibri"/>
                <a:cs typeface="Calibri"/>
              </a:rPr>
              <a:t>n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he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be</a:t>
            </a:r>
            <a:r>
              <a:rPr sz="3200" b="1" spc="-50" dirty="0">
                <a:latin typeface="Calibri"/>
                <a:cs typeface="Calibri"/>
              </a:rPr>
              <a:t>s</a:t>
            </a:r>
            <a:r>
              <a:rPr sz="3200" b="1" spc="-15" dirty="0">
                <a:latin typeface="Calibri"/>
                <a:cs typeface="Calibri"/>
              </a:rPr>
              <a:t>t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spc="5" dirty="0">
                <a:latin typeface="Calibri"/>
                <a:cs typeface="Calibri"/>
              </a:rPr>
              <a:t>e</a:t>
            </a:r>
            <a:r>
              <a:rPr sz="3200" b="1" spc="-20" dirty="0">
                <a:latin typeface="Calibri"/>
                <a:cs typeface="Calibri"/>
              </a:rPr>
              <a:t>clai</a:t>
            </a:r>
            <a:r>
              <a:rPr sz="3200" b="1" dirty="0">
                <a:latin typeface="Calibri"/>
                <a:cs typeface="Calibri"/>
              </a:rPr>
              <a:t>m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i</a:t>
            </a:r>
            <a:r>
              <a:rPr sz="3200" b="1" spc="-15" dirty="0">
                <a:latin typeface="Calibri"/>
                <a:cs typeface="Calibri"/>
              </a:rPr>
              <a:t>m</a:t>
            </a:r>
            <a:r>
              <a:rPr sz="3200" b="1" dirty="0">
                <a:latin typeface="Calibri"/>
                <a:cs typeface="Calibri"/>
              </a:rPr>
              <a:t>pleme</a:t>
            </a:r>
            <a:r>
              <a:rPr sz="3200" b="1" spc="-20" dirty="0">
                <a:latin typeface="Calibri"/>
                <a:cs typeface="Calibri"/>
              </a:rPr>
              <a:t>n</a:t>
            </a:r>
            <a:r>
              <a:rPr sz="3200" b="1" spc="-70" dirty="0">
                <a:latin typeface="Calibri"/>
                <a:cs typeface="Calibri"/>
              </a:rPr>
              <a:t>t</a:t>
            </a:r>
            <a:r>
              <a:rPr sz="3200" b="1" spc="-25" dirty="0">
                <a:latin typeface="Calibri"/>
                <a:cs typeface="Calibri"/>
              </a:rPr>
              <a:t>a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spc="-10" dirty="0">
                <a:latin typeface="Calibri"/>
                <a:cs typeface="Calibri"/>
              </a:rPr>
              <a:t>i</a:t>
            </a:r>
            <a:r>
              <a:rPr sz="3200" b="1" spc="-30" dirty="0">
                <a:latin typeface="Calibri"/>
                <a:cs typeface="Calibri"/>
              </a:rPr>
              <a:t>o</a:t>
            </a:r>
            <a:r>
              <a:rPr sz="3200" b="1" dirty="0">
                <a:latin typeface="Calibri"/>
                <a:cs typeface="Calibri"/>
              </a:rPr>
              <a:t>n </a:t>
            </a:r>
            <a:r>
              <a:rPr sz="3200" b="1" spc="-5" dirty="0">
                <a:latin typeface="Calibri"/>
                <a:cs typeface="Calibri"/>
              </a:rPr>
              <a:t>w</a:t>
            </a:r>
            <a:r>
              <a:rPr sz="3200" b="1" spc="-15" dirty="0">
                <a:latin typeface="Calibri"/>
                <a:cs typeface="Calibri"/>
              </a:rPr>
              <a:t>i</a:t>
            </a:r>
            <a:r>
              <a:rPr sz="3200" b="1" spc="-10" dirty="0">
                <a:latin typeface="Calibri"/>
                <a:cs typeface="Calibri"/>
              </a:rPr>
              <a:t>ll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not 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5" dirty="0">
                <a:latin typeface="Calibri"/>
                <a:cs typeface="Calibri"/>
              </a:rPr>
              <a:t>c</a:t>
            </a:r>
            <a:r>
              <a:rPr sz="3200" b="1" spc="-10" dirty="0">
                <a:latin typeface="Calibri"/>
                <a:cs typeface="Calibri"/>
              </a:rPr>
              <a:t>l</a:t>
            </a:r>
            <a:r>
              <a:rPr sz="3200" b="1" spc="-30" dirty="0">
                <a:latin typeface="Calibri"/>
                <a:cs typeface="Calibri"/>
              </a:rPr>
              <a:t>a</a:t>
            </a:r>
            <a:r>
              <a:rPr sz="3200" b="1" dirty="0">
                <a:latin typeface="Calibri"/>
                <a:cs typeface="Calibri"/>
              </a:rPr>
              <a:t>im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ev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25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y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bit</a:t>
            </a:r>
            <a:r>
              <a:rPr sz="3200" b="1" spc="-5" dirty="0">
                <a:latin typeface="Calibri"/>
                <a:cs typeface="Calibri"/>
              </a:rPr>
              <a:t> f</a:t>
            </a:r>
            <a:r>
              <a:rPr sz="3200" b="1" spc="-35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om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657" y="4910073"/>
            <a:ext cx="7270115" cy="132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>
                <a:latin typeface="Calibri"/>
                <a:cs typeface="Calibri"/>
              </a:rPr>
              <a:t>spi</a:t>
            </a:r>
            <a:r>
              <a:rPr sz="3200" b="1" spc="-20" dirty="0">
                <a:latin typeface="Calibri"/>
                <a:cs typeface="Calibri"/>
              </a:rPr>
              <a:t>l</a:t>
            </a:r>
            <a:r>
              <a:rPr sz="3200" b="1" spc="-10" dirty="0">
                <a:latin typeface="Calibri"/>
                <a:cs typeface="Calibri"/>
              </a:rPr>
              <a:t>ls.</a:t>
            </a:r>
            <a:endParaRPr sz="3200">
              <a:latin typeface="Calibri"/>
              <a:cs typeface="Calibri"/>
            </a:endParaRPr>
          </a:p>
          <a:p>
            <a:pPr marL="380365">
              <a:lnSpc>
                <a:spcPct val="100000"/>
              </a:lnSpc>
              <a:spcBef>
                <a:spcPts val="400"/>
              </a:spcBef>
            </a:pP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5" dirty="0">
                <a:latin typeface="Calibri"/>
                <a:cs typeface="Calibri"/>
              </a:rPr>
              <a:t>m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su</a:t>
            </a:r>
            <a:r>
              <a:rPr sz="2800" b="1" spc="-50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ar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</a:t>
            </a:r>
            <a:r>
              <a:rPr sz="2800" b="1" spc="-20" dirty="0">
                <a:latin typeface="Calibri"/>
                <a:cs typeface="Calibri"/>
              </a:rPr>
              <a:t>il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be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65" dirty="0">
                <a:latin typeface="Calibri"/>
                <a:cs typeface="Calibri"/>
              </a:rPr>
              <a:t>h</a:t>
            </a:r>
            <a:r>
              <a:rPr sz="2800" b="1" spc="-30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si</a:t>
            </a:r>
            <a:r>
              <a:rPr sz="2800" b="1" spc="-20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y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45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6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  <a:p>
            <a:pPr marL="337820">
              <a:lnSpc>
                <a:spcPct val="100000"/>
              </a:lnSpc>
              <a:spcBef>
                <a:spcPts val="100"/>
              </a:spcBef>
            </a:pP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5" dirty="0">
                <a:latin typeface="Calibri"/>
                <a:cs typeface="Calibri"/>
              </a:rPr>
              <a:t>m</a:t>
            </a:r>
            <a:r>
              <a:rPr sz="2800" b="1" dirty="0">
                <a:latin typeface="Calibri"/>
                <a:cs typeface="Calibri"/>
              </a:rPr>
              <a:t>e su</a:t>
            </a:r>
            <a:r>
              <a:rPr sz="2800" b="1" spc="5" dirty="0">
                <a:latin typeface="Calibri"/>
                <a:cs typeface="Calibri"/>
              </a:rPr>
              <a:t>c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ose </a:t>
            </a:r>
            <a:r>
              <a:rPr sz="2800" b="1" spc="-20" dirty="0">
                <a:latin typeface="Calibri"/>
                <a:cs typeface="Calibri"/>
              </a:rPr>
              <a:t>wi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g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60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u</a:t>
            </a:r>
            <a:r>
              <a:rPr sz="2800" b="1" spc="-20" dirty="0">
                <a:latin typeface="Calibri"/>
                <a:cs typeface="Calibri"/>
              </a:rPr>
              <a:t>g</a:t>
            </a:r>
            <a:r>
              <a:rPr sz="2800" b="1" spc="-15" dirty="0">
                <a:latin typeface="Calibri"/>
                <a:cs typeface="Calibri"/>
              </a:rPr>
              <a:t>h </a:t>
            </a:r>
            <a:r>
              <a:rPr sz="2800" b="1" dirty="0">
                <a:latin typeface="Calibri"/>
                <a:cs typeface="Calibri"/>
              </a:rPr>
              <a:t>de</a:t>
            </a:r>
            <a:r>
              <a:rPr sz="2800" b="1" spc="-15" dirty="0">
                <a:latin typeface="Calibri"/>
                <a:cs typeface="Calibri"/>
              </a:rPr>
              <a:t>g</a:t>
            </a:r>
            <a:r>
              <a:rPr sz="2800" b="1" spc="-5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ad</a:t>
            </a:r>
            <a:r>
              <a:rPr sz="2800" b="1" spc="-45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52916" y="106298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60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454644" cy="6026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67711" y="1016761"/>
            <a:ext cx="928369" cy="180340"/>
          </a:xfrm>
          <a:custGeom>
            <a:avLst/>
            <a:gdLst/>
            <a:ahLst/>
            <a:cxnLst/>
            <a:rect l="l" t="t" r="r" b="b"/>
            <a:pathLst>
              <a:path w="928369" h="180340">
                <a:moveTo>
                  <a:pt x="928369" y="179959"/>
                </a:moveTo>
                <a:lnTo>
                  <a:pt x="0" y="0"/>
                </a:lnTo>
              </a:path>
            </a:pathLst>
          </a:custGeom>
          <a:ln w="85725">
            <a:solidFill>
              <a:srgbClr val="9389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3871" y="404622"/>
            <a:ext cx="0" cy="648335"/>
          </a:xfrm>
          <a:custGeom>
            <a:avLst/>
            <a:gdLst/>
            <a:ahLst/>
            <a:cxnLst/>
            <a:rect l="l" t="t" r="r" b="b"/>
            <a:pathLst>
              <a:path h="648335">
                <a:moveTo>
                  <a:pt x="0" y="0"/>
                </a:moveTo>
                <a:lnTo>
                  <a:pt x="0" y="648207"/>
                </a:lnTo>
              </a:path>
            </a:pathLst>
          </a:custGeom>
          <a:ln w="857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93871" y="1272539"/>
            <a:ext cx="0" cy="716280"/>
          </a:xfrm>
          <a:custGeom>
            <a:avLst/>
            <a:gdLst/>
            <a:ahLst/>
            <a:cxnLst/>
            <a:rect l="l" t="t" r="r" b="b"/>
            <a:pathLst>
              <a:path h="716280">
                <a:moveTo>
                  <a:pt x="0" y="0"/>
                </a:moveTo>
                <a:lnTo>
                  <a:pt x="0" y="716280"/>
                </a:lnTo>
              </a:path>
            </a:pathLst>
          </a:custGeom>
          <a:ln w="857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16046" y="1272539"/>
            <a:ext cx="220345" cy="284480"/>
          </a:xfrm>
          <a:custGeom>
            <a:avLst/>
            <a:gdLst/>
            <a:ahLst/>
            <a:cxnLst/>
            <a:rect l="l" t="t" r="r" b="b"/>
            <a:pathLst>
              <a:path w="220345" h="284480">
                <a:moveTo>
                  <a:pt x="0" y="284479"/>
                </a:moveTo>
                <a:lnTo>
                  <a:pt x="219837" y="284479"/>
                </a:lnTo>
                <a:lnTo>
                  <a:pt x="219837" y="0"/>
                </a:lnTo>
                <a:lnTo>
                  <a:pt x="0" y="0"/>
                </a:lnTo>
                <a:lnTo>
                  <a:pt x="0" y="284479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96082" y="1052830"/>
            <a:ext cx="440055" cy="219710"/>
          </a:xfrm>
          <a:custGeom>
            <a:avLst/>
            <a:gdLst/>
            <a:ahLst/>
            <a:cxnLst/>
            <a:rect l="l" t="t" r="r" b="b"/>
            <a:pathLst>
              <a:path w="440054" h="219709">
                <a:moveTo>
                  <a:pt x="0" y="219710"/>
                </a:moveTo>
                <a:lnTo>
                  <a:pt x="439801" y="219710"/>
                </a:lnTo>
                <a:lnTo>
                  <a:pt x="439801" y="0"/>
                </a:lnTo>
                <a:lnTo>
                  <a:pt x="0" y="0"/>
                </a:lnTo>
                <a:lnTo>
                  <a:pt x="0" y="21971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96082" y="1052702"/>
            <a:ext cx="440055" cy="504190"/>
          </a:xfrm>
          <a:custGeom>
            <a:avLst/>
            <a:gdLst/>
            <a:ahLst/>
            <a:cxnLst/>
            <a:rect l="l" t="t" r="r" b="b"/>
            <a:pathLst>
              <a:path w="440054" h="504190">
                <a:moveTo>
                  <a:pt x="439801" y="504063"/>
                </a:moveTo>
                <a:lnTo>
                  <a:pt x="219964" y="504063"/>
                </a:lnTo>
                <a:lnTo>
                  <a:pt x="219964" y="219963"/>
                </a:lnTo>
                <a:lnTo>
                  <a:pt x="0" y="219963"/>
                </a:lnTo>
                <a:lnTo>
                  <a:pt x="0" y="0"/>
                </a:lnTo>
                <a:lnTo>
                  <a:pt x="439801" y="0"/>
                </a:lnTo>
                <a:lnTo>
                  <a:pt x="439801" y="504063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7537" y="1016761"/>
            <a:ext cx="1008380" cy="180340"/>
          </a:xfrm>
          <a:custGeom>
            <a:avLst/>
            <a:gdLst/>
            <a:ahLst/>
            <a:cxnLst/>
            <a:rect l="l" t="t" r="r" b="b"/>
            <a:pathLst>
              <a:path w="1008380" h="180340">
                <a:moveTo>
                  <a:pt x="1008075" y="179959"/>
                </a:moveTo>
                <a:lnTo>
                  <a:pt x="0" y="0"/>
                </a:lnTo>
              </a:path>
            </a:pathLst>
          </a:custGeom>
          <a:ln w="92075">
            <a:solidFill>
              <a:srgbClr val="9389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2978" y="404622"/>
            <a:ext cx="0" cy="433705"/>
          </a:xfrm>
          <a:custGeom>
            <a:avLst/>
            <a:gdLst/>
            <a:ahLst/>
            <a:cxnLst/>
            <a:rect l="l" t="t" r="r" b="b"/>
            <a:pathLst>
              <a:path h="433705">
                <a:moveTo>
                  <a:pt x="0" y="0"/>
                </a:moveTo>
                <a:lnTo>
                  <a:pt x="0" y="433577"/>
                </a:lnTo>
              </a:path>
            </a:pathLst>
          </a:custGeom>
          <a:ln w="9207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82978" y="1057910"/>
            <a:ext cx="0" cy="930910"/>
          </a:xfrm>
          <a:custGeom>
            <a:avLst/>
            <a:gdLst/>
            <a:ahLst/>
            <a:cxnLst/>
            <a:rect l="l" t="t" r="r" b="b"/>
            <a:pathLst>
              <a:path h="930910">
                <a:moveTo>
                  <a:pt x="0" y="0"/>
                </a:moveTo>
                <a:lnTo>
                  <a:pt x="0" y="930910"/>
                </a:lnTo>
              </a:path>
            </a:pathLst>
          </a:custGeom>
          <a:ln w="9207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5152" y="1057910"/>
            <a:ext cx="220345" cy="284480"/>
          </a:xfrm>
          <a:custGeom>
            <a:avLst/>
            <a:gdLst/>
            <a:ahLst/>
            <a:cxnLst/>
            <a:rect l="l" t="t" r="r" b="b"/>
            <a:pathLst>
              <a:path w="220344" h="284480">
                <a:moveTo>
                  <a:pt x="0" y="284480"/>
                </a:moveTo>
                <a:lnTo>
                  <a:pt x="219964" y="284480"/>
                </a:lnTo>
                <a:lnTo>
                  <a:pt x="219964" y="0"/>
                </a:lnTo>
                <a:lnTo>
                  <a:pt x="0" y="0"/>
                </a:lnTo>
                <a:lnTo>
                  <a:pt x="0" y="28448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85316" y="838200"/>
            <a:ext cx="440055" cy="219710"/>
          </a:xfrm>
          <a:custGeom>
            <a:avLst/>
            <a:gdLst/>
            <a:ahLst/>
            <a:cxnLst/>
            <a:rect l="l" t="t" r="r" b="b"/>
            <a:pathLst>
              <a:path w="440055" h="219709">
                <a:moveTo>
                  <a:pt x="0" y="219709"/>
                </a:moveTo>
                <a:lnTo>
                  <a:pt x="439801" y="219709"/>
                </a:lnTo>
                <a:lnTo>
                  <a:pt x="439801" y="0"/>
                </a:lnTo>
                <a:lnTo>
                  <a:pt x="0" y="0"/>
                </a:lnTo>
                <a:lnTo>
                  <a:pt x="0" y="219709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85316" y="838200"/>
            <a:ext cx="440055" cy="504190"/>
          </a:xfrm>
          <a:custGeom>
            <a:avLst/>
            <a:gdLst/>
            <a:ahLst/>
            <a:cxnLst/>
            <a:rect l="l" t="t" r="r" b="b"/>
            <a:pathLst>
              <a:path w="440055" h="504190">
                <a:moveTo>
                  <a:pt x="439801" y="504063"/>
                </a:moveTo>
                <a:lnTo>
                  <a:pt x="219837" y="504063"/>
                </a:lnTo>
                <a:lnTo>
                  <a:pt x="219837" y="219837"/>
                </a:lnTo>
                <a:lnTo>
                  <a:pt x="0" y="219837"/>
                </a:lnTo>
                <a:lnTo>
                  <a:pt x="0" y="0"/>
                </a:lnTo>
                <a:lnTo>
                  <a:pt x="439801" y="0"/>
                </a:lnTo>
                <a:lnTo>
                  <a:pt x="439801" y="504063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36332" y="531063"/>
            <a:ext cx="1440180" cy="656590"/>
          </a:xfrm>
          <a:custGeom>
            <a:avLst/>
            <a:gdLst/>
            <a:ahLst/>
            <a:cxnLst/>
            <a:rect l="l" t="t" r="r" b="b"/>
            <a:pathLst>
              <a:path w="1440179" h="656590">
                <a:moveTo>
                  <a:pt x="0" y="656386"/>
                </a:moveTo>
                <a:lnTo>
                  <a:pt x="1440179" y="656386"/>
                </a:lnTo>
                <a:lnTo>
                  <a:pt x="1440179" y="0"/>
                </a:lnTo>
                <a:lnTo>
                  <a:pt x="0" y="0"/>
                </a:lnTo>
                <a:lnTo>
                  <a:pt x="0" y="656386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36332" y="531063"/>
            <a:ext cx="1440180" cy="684530"/>
          </a:xfrm>
          <a:custGeom>
            <a:avLst/>
            <a:gdLst/>
            <a:ahLst/>
            <a:cxnLst/>
            <a:rect l="l" t="t" r="r" b="b"/>
            <a:pathLst>
              <a:path w="1440179" h="684530">
                <a:moveTo>
                  <a:pt x="0" y="684072"/>
                </a:moveTo>
                <a:lnTo>
                  <a:pt x="1440179" y="684072"/>
                </a:lnTo>
                <a:lnTo>
                  <a:pt x="1440179" y="0"/>
                </a:lnTo>
                <a:lnTo>
                  <a:pt x="0" y="0"/>
                </a:lnTo>
                <a:lnTo>
                  <a:pt x="0" y="684072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76336" y="1019683"/>
            <a:ext cx="360045" cy="391160"/>
          </a:xfrm>
          <a:custGeom>
            <a:avLst/>
            <a:gdLst/>
            <a:ahLst/>
            <a:cxnLst/>
            <a:rect l="l" t="t" r="r" b="b"/>
            <a:pathLst>
              <a:path w="360045" h="391159">
                <a:moveTo>
                  <a:pt x="180086" y="0"/>
                </a:moveTo>
                <a:lnTo>
                  <a:pt x="136815" y="5680"/>
                </a:lnTo>
                <a:lnTo>
                  <a:pt x="97333" y="21815"/>
                </a:lnTo>
                <a:lnTo>
                  <a:pt x="62895" y="47047"/>
                </a:lnTo>
                <a:lnTo>
                  <a:pt x="34751" y="80019"/>
                </a:lnTo>
                <a:lnTo>
                  <a:pt x="14154" y="119372"/>
                </a:lnTo>
                <a:lnTo>
                  <a:pt x="2357" y="163748"/>
                </a:lnTo>
                <a:lnTo>
                  <a:pt x="0" y="195452"/>
                </a:lnTo>
                <a:lnTo>
                  <a:pt x="597" y="211483"/>
                </a:lnTo>
                <a:lnTo>
                  <a:pt x="9182" y="257232"/>
                </a:lnTo>
                <a:lnTo>
                  <a:pt x="26985" y="298411"/>
                </a:lnTo>
                <a:lnTo>
                  <a:pt x="52752" y="333660"/>
                </a:lnTo>
                <a:lnTo>
                  <a:pt x="85232" y="361623"/>
                </a:lnTo>
                <a:lnTo>
                  <a:pt x="123171" y="380942"/>
                </a:lnTo>
                <a:lnTo>
                  <a:pt x="165318" y="390258"/>
                </a:lnTo>
                <a:lnTo>
                  <a:pt x="180086" y="390905"/>
                </a:lnTo>
                <a:lnTo>
                  <a:pt x="194835" y="390258"/>
                </a:lnTo>
                <a:lnTo>
                  <a:pt x="236938" y="380942"/>
                </a:lnTo>
                <a:lnTo>
                  <a:pt x="274847" y="361623"/>
                </a:lnTo>
                <a:lnTo>
                  <a:pt x="307308" y="333660"/>
                </a:lnTo>
                <a:lnTo>
                  <a:pt x="333065" y="298411"/>
                </a:lnTo>
                <a:lnTo>
                  <a:pt x="350863" y="257232"/>
                </a:lnTo>
                <a:lnTo>
                  <a:pt x="359447" y="211483"/>
                </a:lnTo>
                <a:lnTo>
                  <a:pt x="360045" y="195452"/>
                </a:lnTo>
                <a:lnTo>
                  <a:pt x="359447" y="179422"/>
                </a:lnTo>
                <a:lnTo>
                  <a:pt x="350863" y="133673"/>
                </a:lnTo>
                <a:lnTo>
                  <a:pt x="333065" y="92494"/>
                </a:lnTo>
                <a:lnTo>
                  <a:pt x="307308" y="57245"/>
                </a:lnTo>
                <a:lnTo>
                  <a:pt x="274847" y="29282"/>
                </a:lnTo>
                <a:lnTo>
                  <a:pt x="236938" y="9963"/>
                </a:lnTo>
                <a:lnTo>
                  <a:pt x="194835" y="647"/>
                </a:lnTo>
                <a:lnTo>
                  <a:pt x="180086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76336" y="1019683"/>
            <a:ext cx="360045" cy="391160"/>
          </a:xfrm>
          <a:custGeom>
            <a:avLst/>
            <a:gdLst/>
            <a:ahLst/>
            <a:cxnLst/>
            <a:rect l="l" t="t" r="r" b="b"/>
            <a:pathLst>
              <a:path w="360045" h="391159">
                <a:moveTo>
                  <a:pt x="0" y="195452"/>
                </a:moveTo>
                <a:lnTo>
                  <a:pt x="5234" y="148481"/>
                </a:lnTo>
                <a:lnTo>
                  <a:pt x="20104" y="105629"/>
                </a:lnTo>
                <a:lnTo>
                  <a:pt x="43355" y="68252"/>
                </a:lnTo>
                <a:lnTo>
                  <a:pt x="73737" y="37709"/>
                </a:lnTo>
                <a:lnTo>
                  <a:pt x="109995" y="15359"/>
                </a:lnTo>
                <a:lnTo>
                  <a:pt x="150879" y="2558"/>
                </a:lnTo>
                <a:lnTo>
                  <a:pt x="180086" y="0"/>
                </a:lnTo>
                <a:lnTo>
                  <a:pt x="194835" y="647"/>
                </a:lnTo>
                <a:lnTo>
                  <a:pt x="236938" y="9963"/>
                </a:lnTo>
                <a:lnTo>
                  <a:pt x="274847" y="29282"/>
                </a:lnTo>
                <a:lnTo>
                  <a:pt x="307308" y="57245"/>
                </a:lnTo>
                <a:lnTo>
                  <a:pt x="333065" y="92494"/>
                </a:lnTo>
                <a:lnTo>
                  <a:pt x="350863" y="133673"/>
                </a:lnTo>
                <a:lnTo>
                  <a:pt x="359447" y="179422"/>
                </a:lnTo>
                <a:lnTo>
                  <a:pt x="360045" y="195452"/>
                </a:lnTo>
                <a:lnTo>
                  <a:pt x="359447" y="211483"/>
                </a:lnTo>
                <a:lnTo>
                  <a:pt x="350863" y="257232"/>
                </a:lnTo>
                <a:lnTo>
                  <a:pt x="333065" y="298411"/>
                </a:lnTo>
                <a:lnTo>
                  <a:pt x="307308" y="333660"/>
                </a:lnTo>
                <a:lnTo>
                  <a:pt x="274847" y="361623"/>
                </a:lnTo>
                <a:lnTo>
                  <a:pt x="236938" y="380942"/>
                </a:lnTo>
                <a:lnTo>
                  <a:pt x="194835" y="390258"/>
                </a:lnTo>
                <a:lnTo>
                  <a:pt x="180086" y="390905"/>
                </a:lnTo>
                <a:lnTo>
                  <a:pt x="165318" y="390258"/>
                </a:lnTo>
                <a:lnTo>
                  <a:pt x="123171" y="380942"/>
                </a:lnTo>
                <a:lnTo>
                  <a:pt x="85232" y="361623"/>
                </a:lnTo>
                <a:lnTo>
                  <a:pt x="52752" y="333660"/>
                </a:lnTo>
                <a:lnTo>
                  <a:pt x="26985" y="298411"/>
                </a:lnTo>
                <a:lnTo>
                  <a:pt x="9182" y="257232"/>
                </a:lnTo>
                <a:lnTo>
                  <a:pt x="597" y="211483"/>
                </a:lnTo>
                <a:lnTo>
                  <a:pt x="0" y="195452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36332" y="1250950"/>
            <a:ext cx="1440180" cy="648335"/>
          </a:xfrm>
          <a:custGeom>
            <a:avLst/>
            <a:gdLst/>
            <a:ahLst/>
            <a:cxnLst/>
            <a:rect l="l" t="t" r="r" b="b"/>
            <a:pathLst>
              <a:path w="1440179" h="648335">
                <a:moveTo>
                  <a:pt x="0" y="648335"/>
                </a:moveTo>
                <a:lnTo>
                  <a:pt x="1440179" y="648335"/>
                </a:lnTo>
                <a:lnTo>
                  <a:pt x="1440179" y="0"/>
                </a:lnTo>
                <a:lnTo>
                  <a:pt x="0" y="0"/>
                </a:lnTo>
                <a:lnTo>
                  <a:pt x="0" y="64833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36332" y="1215212"/>
            <a:ext cx="1440180" cy="684530"/>
          </a:xfrm>
          <a:custGeom>
            <a:avLst/>
            <a:gdLst/>
            <a:ahLst/>
            <a:cxnLst/>
            <a:rect l="l" t="t" r="r" b="b"/>
            <a:pathLst>
              <a:path w="1440179" h="684530">
                <a:moveTo>
                  <a:pt x="0" y="684072"/>
                </a:moveTo>
                <a:lnTo>
                  <a:pt x="1440179" y="684072"/>
                </a:lnTo>
                <a:lnTo>
                  <a:pt x="1440179" y="0"/>
                </a:lnTo>
                <a:lnTo>
                  <a:pt x="0" y="0"/>
                </a:lnTo>
                <a:lnTo>
                  <a:pt x="0" y="684072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36332" y="1187450"/>
            <a:ext cx="1440180" cy="63500"/>
          </a:xfrm>
          <a:custGeom>
            <a:avLst/>
            <a:gdLst/>
            <a:ahLst/>
            <a:cxnLst/>
            <a:rect l="l" t="t" r="r" b="b"/>
            <a:pathLst>
              <a:path w="1440179" h="63500">
                <a:moveTo>
                  <a:pt x="0" y="63500"/>
                </a:moveTo>
                <a:lnTo>
                  <a:pt x="1440180" y="63500"/>
                </a:lnTo>
                <a:lnTo>
                  <a:pt x="144018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38800" y="533400"/>
            <a:ext cx="1524000" cy="685800"/>
          </a:xfrm>
          <a:custGeom>
            <a:avLst/>
            <a:gdLst/>
            <a:ahLst/>
            <a:cxnLst/>
            <a:rect l="l" t="t" r="r" b="b"/>
            <a:pathLst>
              <a:path w="1524000" h="685800">
                <a:moveTo>
                  <a:pt x="0" y="685800"/>
                </a:moveTo>
                <a:lnTo>
                  <a:pt x="1524000" y="685800"/>
                </a:lnTo>
                <a:lnTo>
                  <a:pt x="1524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38800" y="533400"/>
            <a:ext cx="1524000" cy="685800"/>
          </a:xfrm>
          <a:custGeom>
            <a:avLst/>
            <a:gdLst/>
            <a:ahLst/>
            <a:cxnLst/>
            <a:rect l="l" t="t" r="r" b="b"/>
            <a:pathLst>
              <a:path w="1524000" h="685800">
                <a:moveTo>
                  <a:pt x="0" y="685800"/>
                </a:moveTo>
                <a:lnTo>
                  <a:pt x="1524000" y="685800"/>
                </a:lnTo>
                <a:lnTo>
                  <a:pt x="1524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10300" y="798322"/>
            <a:ext cx="381000" cy="392430"/>
          </a:xfrm>
          <a:custGeom>
            <a:avLst/>
            <a:gdLst/>
            <a:ahLst/>
            <a:cxnLst/>
            <a:rect l="l" t="t" r="r" b="b"/>
            <a:pathLst>
              <a:path w="381000" h="392430">
                <a:moveTo>
                  <a:pt x="190500" y="0"/>
                </a:moveTo>
                <a:lnTo>
                  <a:pt x="144738" y="5696"/>
                </a:lnTo>
                <a:lnTo>
                  <a:pt x="102978" y="21877"/>
                </a:lnTo>
                <a:lnTo>
                  <a:pt x="66546" y="47178"/>
                </a:lnTo>
                <a:lnTo>
                  <a:pt x="36771" y="80238"/>
                </a:lnTo>
                <a:lnTo>
                  <a:pt x="14978" y="119693"/>
                </a:lnTo>
                <a:lnTo>
                  <a:pt x="2494" y="164180"/>
                </a:lnTo>
                <a:lnTo>
                  <a:pt x="0" y="195961"/>
                </a:lnTo>
                <a:lnTo>
                  <a:pt x="631" y="212029"/>
                </a:lnTo>
                <a:lnTo>
                  <a:pt x="9717" y="257891"/>
                </a:lnTo>
                <a:lnTo>
                  <a:pt x="28554" y="299175"/>
                </a:lnTo>
                <a:lnTo>
                  <a:pt x="55816" y="334518"/>
                </a:lnTo>
                <a:lnTo>
                  <a:pt x="90176" y="362557"/>
                </a:lnTo>
                <a:lnTo>
                  <a:pt x="130308" y="381929"/>
                </a:lnTo>
                <a:lnTo>
                  <a:pt x="174883" y="391272"/>
                </a:lnTo>
                <a:lnTo>
                  <a:pt x="190500" y="391922"/>
                </a:lnTo>
                <a:lnTo>
                  <a:pt x="206116" y="391272"/>
                </a:lnTo>
                <a:lnTo>
                  <a:pt x="250691" y="381929"/>
                </a:lnTo>
                <a:lnTo>
                  <a:pt x="290823" y="362557"/>
                </a:lnTo>
                <a:lnTo>
                  <a:pt x="325183" y="334518"/>
                </a:lnTo>
                <a:lnTo>
                  <a:pt x="352445" y="299175"/>
                </a:lnTo>
                <a:lnTo>
                  <a:pt x="371282" y="257891"/>
                </a:lnTo>
                <a:lnTo>
                  <a:pt x="380368" y="212029"/>
                </a:lnTo>
                <a:lnTo>
                  <a:pt x="381000" y="195961"/>
                </a:lnTo>
                <a:lnTo>
                  <a:pt x="380368" y="179892"/>
                </a:lnTo>
                <a:lnTo>
                  <a:pt x="371282" y="134030"/>
                </a:lnTo>
                <a:lnTo>
                  <a:pt x="352445" y="92746"/>
                </a:lnTo>
                <a:lnTo>
                  <a:pt x="325183" y="57403"/>
                </a:lnTo>
                <a:lnTo>
                  <a:pt x="290823" y="29364"/>
                </a:lnTo>
                <a:lnTo>
                  <a:pt x="250691" y="9992"/>
                </a:lnTo>
                <a:lnTo>
                  <a:pt x="206116" y="649"/>
                </a:lnTo>
                <a:lnTo>
                  <a:pt x="19050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10300" y="798322"/>
            <a:ext cx="381000" cy="392430"/>
          </a:xfrm>
          <a:custGeom>
            <a:avLst/>
            <a:gdLst/>
            <a:ahLst/>
            <a:cxnLst/>
            <a:rect l="l" t="t" r="r" b="b"/>
            <a:pathLst>
              <a:path w="381000" h="392430">
                <a:moveTo>
                  <a:pt x="0" y="195961"/>
                </a:moveTo>
                <a:lnTo>
                  <a:pt x="5539" y="148876"/>
                </a:lnTo>
                <a:lnTo>
                  <a:pt x="21273" y="105915"/>
                </a:lnTo>
                <a:lnTo>
                  <a:pt x="45874" y="68440"/>
                </a:lnTo>
                <a:lnTo>
                  <a:pt x="78016" y="37815"/>
                </a:lnTo>
                <a:lnTo>
                  <a:pt x="116371" y="15402"/>
                </a:lnTo>
                <a:lnTo>
                  <a:pt x="159613" y="2565"/>
                </a:lnTo>
                <a:lnTo>
                  <a:pt x="190500" y="0"/>
                </a:lnTo>
                <a:lnTo>
                  <a:pt x="206116" y="649"/>
                </a:lnTo>
                <a:lnTo>
                  <a:pt x="250691" y="9992"/>
                </a:lnTo>
                <a:lnTo>
                  <a:pt x="290823" y="29364"/>
                </a:lnTo>
                <a:lnTo>
                  <a:pt x="325183" y="57403"/>
                </a:lnTo>
                <a:lnTo>
                  <a:pt x="352445" y="92746"/>
                </a:lnTo>
                <a:lnTo>
                  <a:pt x="371282" y="134030"/>
                </a:lnTo>
                <a:lnTo>
                  <a:pt x="380368" y="179892"/>
                </a:lnTo>
                <a:lnTo>
                  <a:pt x="381000" y="195961"/>
                </a:lnTo>
                <a:lnTo>
                  <a:pt x="380368" y="212029"/>
                </a:lnTo>
                <a:lnTo>
                  <a:pt x="371282" y="257891"/>
                </a:lnTo>
                <a:lnTo>
                  <a:pt x="352445" y="299175"/>
                </a:lnTo>
                <a:lnTo>
                  <a:pt x="325183" y="334518"/>
                </a:lnTo>
                <a:lnTo>
                  <a:pt x="290823" y="362557"/>
                </a:lnTo>
                <a:lnTo>
                  <a:pt x="250691" y="381929"/>
                </a:lnTo>
                <a:lnTo>
                  <a:pt x="206116" y="391272"/>
                </a:lnTo>
                <a:lnTo>
                  <a:pt x="190500" y="391922"/>
                </a:lnTo>
                <a:lnTo>
                  <a:pt x="174883" y="391272"/>
                </a:lnTo>
                <a:lnTo>
                  <a:pt x="130308" y="381929"/>
                </a:lnTo>
                <a:lnTo>
                  <a:pt x="90176" y="362557"/>
                </a:lnTo>
                <a:lnTo>
                  <a:pt x="55816" y="334518"/>
                </a:lnTo>
                <a:lnTo>
                  <a:pt x="28554" y="299175"/>
                </a:lnTo>
                <a:lnTo>
                  <a:pt x="9717" y="257891"/>
                </a:lnTo>
                <a:lnTo>
                  <a:pt x="631" y="212029"/>
                </a:lnTo>
                <a:lnTo>
                  <a:pt x="0" y="195961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38800" y="1219200"/>
            <a:ext cx="1524000" cy="13335"/>
          </a:xfrm>
          <a:custGeom>
            <a:avLst/>
            <a:gdLst/>
            <a:ahLst/>
            <a:cxnLst/>
            <a:rect l="l" t="t" r="r" b="b"/>
            <a:pathLst>
              <a:path w="1524000" h="13334">
                <a:moveTo>
                  <a:pt x="0" y="12763"/>
                </a:moveTo>
                <a:lnTo>
                  <a:pt x="1524000" y="12763"/>
                </a:lnTo>
                <a:lnTo>
                  <a:pt x="1524000" y="0"/>
                </a:lnTo>
                <a:lnTo>
                  <a:pt x="0" y="0"/>
                </a:lnTo>
                <a:lnTo>
                  <a:pt x="0" y="1276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38800" y="1298638"/>
            <a:ext cx="1524000" cy="606425"/>
          </a:xfrm>
          <a:custGeom>
            <a:avLst/>
            <a:gdLst/>
            <a:ahLst/>
            <a:cxnLst/>
            <a:rect l="l" t="t" r="r" b="b"/>
            <a:pathLst>
              <a:path w="1524000" h="606425">
                <a:moveTo>
                  <a:pt x="0" y="606361"/>
                </a:moveTo>
                <a:lnTo>
                  <a:pt x="1524000" y="606361"/>
                </a:lnTo>
                <a:lnTo>
                  <a:pt x="1524000" y="0"/>
                </a:lnTo>
                <a:lnTo>
                  <a:pt x="0" y="0"/>
                </a:lnTo>
                <a:lnTo>
                  <a:pt x="0" y="606361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38800" y="1219200"/>
            <a:ext cx="1524000" cy="685800"/>
          </a:xfrm>
          <a:custGeom>
            <a:avLst/>
            <a:gdLst/>
            <a:ahLst/>
            <a:cxnLst/>
            <a:rect l="l" t="t" r="r" b="b"/>
            <a:pathLst>
              <a:path w="1524000" h="685800">
                <a:moveTo>
                  <a:pt x="0" y="685800"/>
                </a:moveTo>
                <a:lnTo>
                  <a:pt x="1524000" y="685800"/>
                </a:lnTo>
                <a:lnTo>
                  <a:pt x="1524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38800" y="1231963"/>
            <a:ext cx="1524000" cy="66675"/>
          </a:xfrm>
          <a:custGeom>
            <a:avLst/>
            <a:gdLst/>
            <a:ahLst/>
            <a:cxnLst/>
            <a:rect l="l" t="t" r="r" b="b"/>
            <a:pathLst>
              <a:path w="1524000" h="66675">
                <a:moveTo>
                  <a:pt x="0" y="66675"/>
                </a:moveTo>
                <a:lnTo>
                  <a:pt x="1524000" y="66675"/>
                </a:lnTo>
                <a:lnTo>
                  <a:pt x="1524000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033780" y="4853304"/>
            <a:ext cx="659701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25" dirty="0">
                <a:latin typeface="Calibri"/>
                <a:cs typeface="Calibri"/>
              </a:rPr>
              <a:t>Not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t</a:t>
            </a:r>
            <a:r>
              <a:rPr sz="4000" b="1" spc="-40" dirty="0">
                <a:latin typeface="Calibri"/>
                <a:cs typeface="Calibri"/>
              </a:rPr>
              <a:t>h</a:t>
            </a:r>
            <a:r>
              <a:rPr sz="4000" b="1" dirty="0">
                <a:latin typeface="Calibri"/>
                <a:cs typeface="Calibri"/>
              </a:rPr>
              <a:t>e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spc="-25" dirty="0">
                <a:latin typeface="Calibri"/>
                <a:cs typeface="Calibri"/>
              </a:rPr>
              <a:t>be</a:t>
            </a:r>
            <a:r>
              <a:rPr sz="4000" b="1" spc="-55" dirty="0">
                <a:latin typeface="Calibri"/>
                <a:cs typeface="Calibri"/>
              </a:rPr>
              <a:t>s</a:t>
            </a:r>
            <a:r>
              <a:rPr sz="4000" b="1" spc="-15" dirty="0">
                <a:latin typeface="Calibri"/>
                <a:cs typeface="Calibri"/>
              </a:rPr>
              <a:t>t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10" dirty="0">
                <a:latin typeface="Calibri"/>
                <a:cs typeface="Calibri"/>
              </a:rPr>
              <a:t>e</a:t>
            </a:r>
            <a:r>
              <a:rPr sz="4000" b="1" spc="-75" dirty="0">
                <a:latin typeface="Calibri"/>
                <a:cs typeface="Calibri"/>
              </a:rPr>
              <a:t>n</a:t>
            </a:r>
            <a:r>
              <a:rPr sz="4000" b="1" dirty="0">
                <a:latin typeface="Calibri"/>
                <a:cs typeface="Calibri"/>
              </a:rPr>
              <a:t>t</a:t>
            </a:r>
            <a:r>
              <a:rPr sz="4000" b="1" spc="-90" dirty="0">
                <a:latin typeface="Calibri"/>
                <a:cs typeface="Calibri"/>
              </a:rPr>
              <a:t>r</a:t>
            </a:r>
            <a:r>
              <a:rPr sz="4000" b="1" spc="-25" dirty="0">
                <a:latin typeface="Calibri"/>
                <a:cs typeface="Calibri"/>
              </a:rPr>
              <a:t>ainme</a:t>
            </a:r>
            <a:r>
              <a:rPr sz="4000" b="1" spc="-70" dirty="0">
                <a:latin typeface="Calibri"/>
                <a:cs typeface="Calibri"/>
              </a:rPr>
              <a:t>n</a:t>
            </a:r>
            <a:r>
              <a:rPr sz="4000" b="1" spc="-15" dirty="0">
                <a:latin typeface="Calibri"/>
                <a:cs typeface="Calibri"/>
              </a:rPr>
              <a:t>t</a:t>
            </a:r>
            <a:r>
              <a:rPr sz="4000" b="1" dirty="0">
                <a:latin typeface="Calibri"/>
                <a:cs typeface="Calibri"/>
              </a:rPr>
              <a:t> d</a:t>
            </a:r>
            <a:r>
              <a:rPr sz="4000" b="1" spc="-85" dirty="0">
                <a:latin typeface="Calibri"/>
                <a:cs typeface="Calibri"/>
              </a:rPr>
              <a:t>r</a:t>
            </a:r>
            <a:r>
              <a:rPr sz="4000" b="1" spc="-20" dirty="0">
                <a:latin typeface="Calibri"/>
                <a:cs typeface="Calibri"/>
              </a:rPr>
              <a:t>ain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99029" y="1090135"/>
            <a:ext cx="803910" cy="104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dirty="0">
                <a:solidFill>
                  <a:srgbClr val="92D050"/>
                </a:solidFill>
                <a:latin typeface="Wingdings 2"/>
                <a:cs typeface="Wingdings 2"/>
              </a:rPr>
              <a:t></a:t>
            </a:r>
            <a:endParaRPr sz="8000">
              <a:latin typeface="Wingdings 2"/>
              <a:cs typeface="Wingdings 2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45018" y="1013935"/>
            <a:ext cx="803910" cy="104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dirty="0">
                <a:solidFill>
                  <a:srgbClr val="92D050"/>
                </a:solidFill>
                <a:latin typeface="Wingdings 2"/>
                <a:cs typeface="Wingdings 2"/>
              </a:rPr>
              <a:t></a:t>
            </a:r>
            <a:endParaRPr sz="8000">
              <a:latin typeface="Wingdings 2"/>
              <a:cs typeface="Wingdings 2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69657" y="968233"/>
            <a:ext cx="812165" cy="1245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600" dirty="0">
                <a:solidFill>
                  <a:srgbClr val="FF0000"/>
                </a:solidFill>
                <a:latin typeface="Wingdings 2"/>
                <a:cs typeface="Wingdings 2"/>
              </a:rPr>
              <a:t></a:t>
            </a:r>
            <a:endParaRPr sz="9600">
              <a:latin typeface="Wingdings 2"/>
              <a:cs typeface="Wingdings 2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47790" y="968233"/>
            <a:ext cx="812165" cy="1245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600" dirty="0">
                <a:solidFill>
                  <a:srgbClr val="FF0000"/>
                </a:solidFill>
                <a:latin typeface="Wingdings 2"/>
                <a:cs typeface="Wingdings 2"/>
              </a:rPr>
              <a:t></a:t>
            </a:r>
            <a:endParaRPr sz="9600">
              <a:latin typeface="Wingdings 2"/>
              <a:cs typeface="Wingdings 2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849359" y="90423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61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532" y="260604"/>
            <a:ext cx="4032504" cy="3024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59782" y="3284944"/>
            <a:ext cx="4032758" cy="30243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532" y="3212998"/>
            <a:ext cx="4104513" cy="30780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31409" y="960374"/>
            <a:ext cx="3597275" cy="894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1005" marR="5080" indent="-408940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Some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basic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spc="-20" dirty="0">
                <a:latin typeface="Calibri"/>
                <a:cs typeface="Calibri"/>
              </a:rPr>
              <a:t>oblems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t</a:t>
            </a:r>
            <a:r>
              <a:rPr sz="3200" b="1" spc="-20" dirty="0">
                <a:latin typeface="Calibri"/>
                <a:cs typeface="Calibri"/>
              </a:rPr>
              <a:t>h</a:t>
            </a:r>
            <a:r>
              <a:rPr sz="3200" b="1" spc="-40" dirty="0">
                <a:latin typeface="Calibri"/>
                <a:cs typeface="Calibri"/>
              </a:rPr>
              <a:t>a</a:t>
            </a:r>
            <a:r>
              <a:rPr sz="3200" b="1" spc="-15" dirty="0">
                <a:latin typeface="Calibri"/>
                <a:cs typeface="Calibri"/>
              </a:rPr>
              <a:t>t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c</a:t>
            </a:r>
            <a:r>
              <a:rPr sz="3200" b="1" spc="-20" dirty="0">
                <a:latin typeface="Calibri"/>
                <a:cs typeface="Calibri"/>
              </a:rPr>
              <a:t>an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do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30" dirty="0">
                <a:latin typeface="Calibri"/>
                <a:cs typeface="Calibri"/>
              </a:rPr>
              <a:t>w</a:t>
            </a:r>
            <a:r>
              <a:rPr sz="3200" b="1" spc="-25" dirty="0">
                <a:latin typeface="Calibri"/>
                <a:cs typeface="Calibri"/>
              </a:rPr>
              <a:t>it</a:t>
            </a:r>
            <a:r>
              <a:rPr sz="3200" b="1" spc="-20" dirty="0">
                <a:latin typeface="Calibri"/>
                <a:cs typeface="Calibri"/>
              </a:rPr>
              <a:t>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35090" y="1936257"/>
            <a:ext cx="1590040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latin typeface="Calibri"/>
                <a:cs typeface="Calibri"/>
              </a:rPr>
              <a:t>a</a:t>
            </a:r>
            <a:r>
              <a:rPr sz="3200" b="1" spc="-70" dirty="0">
                <a:latin typeface="Calibri"/>
                <a:cs typeface="Calibri"/>
              </a:rPr>
              <a:t>tt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-10" dirty="0">
                <a:latin typeface="Calibri"/>
                <a:cs typeface="Calibri"/>
              </a:rPr>
              <a:t>n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spc="-10" dirty="0">
                <a:latin typeface="Calibri"/>
                <a:cs typeface="Calibri"/>
              </a:rPr>
              <a:t>i</a:t>
            </a:r>
            <a:r>
              <a:rPr sz="3200" b="1" spc="-30" dirty="0">
                <a:latin typeface="Calibri"/>
                <a:cs typeface="Calibri"/>
              </a:rPr>
              <a:t>o</a:t>
            </a:r>
            <a:r>
              <a:rPr sz="3200" b="1" dirty="0">
                <a:latin typeface="Calibri"/>
                <a:cs typeface="Calibri"/>
              </a:rPr>
              <a:t>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49359" y="90423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62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32" rIns="0" bIns="0" rtlCol="0">
            <a:spAutoFit/>
          </a:bodyPr>
          <a:lstStyle/>
          <a:p>
            <a:pPr marL="2266950">
              <a:lnSpc>
                <a:spcPct val="100000"/>
              </a:lnSpc>
            </a:pPr>
            <a:r>
              <a:rPr spc="-30" dirty="0"/>
              <a:t>C</a:t>
            </a:r>
            <a:r>
              <a:rPr spc="-40" dirty="0"/>
              <a:t>o</a:t>
            </a:r>
            <a:r>
              <a:rPr spc="-20" dirty="0"/>
              <a:t>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57" y="1395094"/>
            <a:ext cx="6454140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084580" algn="l"/>
                <a:tab pos="3523615" algn="l"/>
                <a:tab pos="4972050" algn="l"/>
                <a:tab pos="5477510" algn="l"/>
              </a:tabLst>
            </a:pPr>
            <a:r>
              <a:rPr sz="2800" b="1" spc="-25" dirty="0">
                <a:latin typeface="Calibri"/>
                <a:cs typeface="Calibri"/>
              </a:rPr>
              <a:t>Go</a:t>
            </a:r>
            <a:r>
              <a:rPr sz="2800" b="1" spc="-15" dirty="0">
                <a:latin typeface="Calibri"/>
                <a:cs typeface="Calibri"/>
              </a:rPr>
              <a:t>od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25" dirty="0">
                <a:latin typeface="Calibri"/>
                <a:cs typeface="Calibri"/>
              </a:rPr>
              <a:t>manu</a:t>
            </a:r>
            <a:r>
              <a:rPr sz="2800" b="1" spc="-55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ac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uri</a:t>
            </a:r>
            <a:r>
              <a:rPr sz="2800" b="1" spc="-30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g	p</a:t>
            </a:r>
            <a:r>
              <a:rPr sz="2800" b="1" spc="-6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ac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ce	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5" dirty="0">
                <a:latin typeface="Calibri"/>
                <a:cs typeface="Calibri"/>
              </a:rPr>
              <a:t>simp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si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ns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105" dirty="0">
                <a:latin typeface="Calibri"/>
                <a:cs typeface="Calibri"/>
              </a:rPr>
              <a:t>k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duci</a:t>
            </a:r>
            <a:r>
              <a:rPr sz="2800" b="1" spc="-30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g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su</a:t>
            </a:r>
            <a:r>
              <a:rPr sz="2800" b="1" spc="-65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ar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oss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5818" y="1395094"/>
            <a:ext cx="7626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30" dirty="0">
                <a:latin typeface="Calibri"/>
                <a:cs typeface="Calibri"/>
              </a:rPr>
              <a:t>g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57" y="2675508"/>
            <a:ext cx="7465695" cy="3369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spc="-100" dirty="0">
                <a:latin typeface="Calibri"/>
                <a:cs typeface="Calibri"/>
              </a:rPr>
              <a:t>W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h</a:t>
            </a:r>
            <a:r>
              <a:rPr sz="2800" b="1" spc="-65" dirty="0">
                <a:latin typeface="Calibri"/>
                <a:cs typeface="Calibri"/>
              </a:rPr>
              <a:t>a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5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ussed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w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ex</a:t>
            </a:r>
            <a:r>
              <a:rPr sz="2800" b="1" spc="-15" dirty="0">
                <a:latin typeface="Calibri"/>
                <a:cs typeface="Calibri"/>
              </a:rPr>
              <a:t>amples</a:t>
            </a:r>
            <a:r>
              <a:rPr sz="2800" b="1" spc="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f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45" dirty="0">
                <a:latin typeface="Calibri"/>
                <a:cs typeface="Calibri"/>
              </a:rPr>
              <a:t>p</a:t>
            </a:r>
            <a:r>
              <a:rPr sz="2800" b="1" spc="-15" dirty="0">
                <a:latin typeface="Calibri"/>
                <a:cs typeface="Calibri"/>
              </a:rPr>
              <a:t>tio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</a:t>
            </a:r>
            <a:r>
              <a:rPr sz="2800" b="1" spc="-35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 </a:t>
            </a:r>
            <a:r>
              <a:rPr sz="2800" b="1" spc="-15" dirty="0">
                <a:latin typeface="Calibri"/>
                <a:cs typeface="Calibri"/>
              </a:rPr>
              <a:t>can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105" dirty="0">
                <a:latin typeface="Calibri"/>
                <a:cs typeface="Calibri"/>
              </a:rPr>
              <a:t>k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duce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su</a:t>
            </a:r>
            <a:r>
              <a:rPr sz="2800" b="1" spc="-65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ar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oss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7620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114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spc="-55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ort</a:t>
            </a:r>
            <a:r>
              <a:rPr sz="2800" b="1" spc="13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85" dirty="0">
                <a:latin typeface="Calibri"/>
                <a:cs typeface="Calibri"/>
              </a:rPr>
              <a:t>k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12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120" dirty="0">
                <a:latin typeface="Calibri"/>
                <a:cs typeface="Calibri"/>
              </a:rPr>
              <a:t> </a:t>
            </a:r>
            <a:r>
              <a:rPr sz="2800" b="1" spc="-55" dirty="0">
                <a:latin typeface="Calibri"/>
                <a:cs typeface="Calibri"/>
              </a:rPr>
              <a:t>s</a:t>
            </a:r>
            <a:r>
              <a:rPr sz="2800" b="1" spc="-45" dirty="0">
                <a:latin typeface="Calibri"/>
                <a:cs typeface="Calibri"/>
              </a:rPr>
              <a:t>y</a:t>
            </a:r>
            <a:r>
              <a:rPr sz="2800" b="1" spc="-55" dirty="0">
                <a:latin typeface="Calibri"/>
                <a:cs typeface="Calibri"/>
              </a:rPr>
              <a:t>s</a:t>
            </a:r>
            <a:r>
              <a:rPr sz="2800" b="1" spc="-40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mis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12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g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12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manu</a:t>
            </a:r>
            <a:r>
              <a:rPr sz="2800" b="1" spc="-55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ac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uri</a:t>
            </a:r>
            <a:r>
              <a:rPr sz="2800" b="1" spc="-30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g p</a:t>
            </a:r>
            <a:r>
              <a:rPr sz="2800" b="1" spc="-6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ac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ce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can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h</a:t>
            </a:r>
            <a:r>
              <a:rPr sz="2800" b="1" spc="-65" dirty="0">
                <a:latin typeface="Calibri"/>
                <a:cs typeface="Calibri"/>
              </a:rPr>
              <a:t>a</a:t>
            </a:r>
            <a:r>
              <a:rPr sz="2800" b="1" spc="-30" dirty="0">
                <a:latin typeface="Calibri"/>
                <a:cs typeface="Calibri"/>
              </a:rPr>
              <a:t>v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si</a:t>
            </a:r>
            <a:r>
              <a:rPr sz="2800" b="1" spc="-30" dirty="0">
                <a:latin typeface="Calibri"/>
                <a:cs typeface="Calibri"/>
              </a:rPr>
              <a:t>g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ica</a:t>
            </a:r>
            <a:r>
              <a:rPr sz="2800" b="1" spc="-45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ina</a:t>
            </a:r>
            <a:r>
              <a:rPr sz="2800" b="1" spc="-30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al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tu</a:t>
            </a:r>
            <a:r>
              <a:rPr sz="2800" b="1" spc="-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ns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7620">
              <a:lnSpc>
                <a:spcPct val="100000"/>
              </a:lnSpc>
              <a:tabLst>
                <a:tab pos="2118995" algn="l"/>
                <a:tab pos="3404235" algn="l"/>
                <a:tab pos="4248150" algn="l"/>
                <a:tab pos="4870450" algn="l"/>
                <a:tab pos="5500370" algn="l"/>
                <a:tab pos="5858510" algn="l"/>
              </a:tabLst>
            </a:pPr>
            <a:r>
              <a:rPr sz="2800" b="1" spc="-25" dirty="0">
                <a:latin typeface="Calibri"/>
                <a:cs typeface="Calibri"/>
              </a:rPr>
              <a:t>M</a:t>
            </a:r>
            <a:r>
              <a:rPr sz="2800" b="1" spc="-3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-30" dirty="0">
                <a:latin typeface="Calibri"/>
                <a:cs typeface="Calibri"/>
              </a:rPr>
              <a:t>g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me</a:t>
            </a:r>
            <a:r>
              <a:rPr sz="2800" b="1" spc="-30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5" dirty="0">
                <a:latin typeface="Calibri"/>
                <a:cs typeface="Calibri"/>
              </a:rPr>
              <a:t>supp</a:t>
            </a:r>
            <a:r>
              <a:rPr sz="2800" b="1" spc="-30" dirty="0">
                <a:latin typeface="Calibri"/>
                <a:cs typeface="Calibri"/>
              </a:rPr>
              <a:t>o</a:t>
            </a:r>
            <a:r>
              <a:rPr sz="2800" b="1" spc="-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t	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om	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40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op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mp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55" dirty="0">
                <a:latin typeface="Calibri"/>
                <a:cs typeface="Calibri"/>
              </a:rPr>
              <a:t>r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ti</a:t>
            </a:r>
            <a:r>
              <a:rPr sz="2800" b="1" spc="-45" dirty="0">
                <a:latin typeface="Calibri"/>
                <a:cs typeface="Calibri"/>
              </a:rPr>
              <a:t>v</a:t>
            </a:r>
            <a:r>
              <a:rPr sz="2800" b="1" dirty="0">
                <a:latin typeface="Calibri"/>
                <a:cs typeface="Calibri"/>
              </a:rPr>
              <a:t>e 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0" dirty="0">
                <a:latin typeface="Calibri"/>
                <a:cs typeface="Calibri"/>
              </a:rPr>
              <a:t>k</a:t>
            </a:r>
            <a:r>
              <a:rPr sz="2800" b="1" spc="-10" dirty="0">
                <a:latin typeface="Calibri"/>
                <a:cs typeface="Calibri"/>
              </a:rPr>
              <a:t>ee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su</a:t>
            </a:r>
            <a:r>
              <a:rPr sz="2800" b="1" spc="5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h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ti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ti</a:t>
            </a:r>
            <a:r>
              <a:rPr sz="2800" b="1" spc="-45" dirty="0">
                <a:latin typeface="Calibri"/>
                <a:cs typeface="Calibri"/>
              </a:rPr>
              <a:t>v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dirty="0">
                <a:latin typeface="Calibri"/>
                <a:cs typeface="Calibri"/>
              </a:rPr>
              <a:t>om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30" dirty="0">
                <a:latin typeface="Calibri"/>
                <a:cs typeface="Calibri"/>
              </a:rPr>
              <a:t>o</a:t>
            </a:r>
            <a:r>
              <a:rPr sz="2800" b="1" spc="-10" dirty="0">
                <a:latin typeface="Calibri"/>
                <a:cs typeface="Calibri"/>
              </a:rPr>
              <a:t>si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g 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ocus</a:t>
            </a:r>
            <a:r>
              <a:rPr sz="2800" b="1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200" y="990600"/>
            <a:ext cx="9022080" cy="0"/>
          </a:xfrm>
          <a:custGeom>
            <a:avLst/>
            <a:gdLst/>
            <a:ahLst/>
            <a:cxnLst/>
            <a:rect l="l" t="t" r="r" b="b"/>
            <a:pathLst>
              <a:path w="9022080">
                <a:moveTo>
                  <a:pt x="0" y="0"/>
                </a:moveTo>
                <a:lnTo>
                  <a:pt x="9021699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49359" y="94868"/>
            <a:ext cx="2184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888888"/>
                </a:solidFill>
                <a:latin typeface="Calibri"/>
                <a:cs typeface="Calibri"/>
              </a:rPr>
              <a:t>63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10800000" flipV="1">
            <a:off x="406649" y="2471841"/>
            <a:ext cx="8350549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400"/>
              </a:lnSpc>
              <a:tabLst>
                <a:tab pos="2927985" algn="l"/>
              </a:tabLst>
            </a:pPr>
            <a:r>
              <a:rPr sz="3700" b="1" dirty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sz="3700" b="1" spc="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3700" b="1" dirty="0">
                <a:solidFill>
                  <a:srgbClr val="0000FF"/>
                </a:solidFill>
                <a:latin typeface="Arial"/>
                <a:cs typeface="Arial"/>
              </a:rPr>
              <a:t>NK</a:t>
            </a:r>
            <a:r>
              <a:rPr sz="3700" b="1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700" b="1" dirty="0">
                <a:solidFill>
                  <a:srgbClr val="0000FF"/>
                </a:solidFill>
                <a:latin typeface="Arial"/>
                <a:cs typeface="Arial"/>
              </a:rPr>
              <a:t>YOU	FOR</a:t>
            </a:r>
            <a:r>
              <a:rPr sz="3700" b="1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700" b="1" dirty="0">
                <a:solidFill>
                  <a:srgbClr val="0000FF"/>
                </a:solidFill>
                <a:latin typeface="Arial"/>
                <a:cs typeface="Arial"/>
              </a:rPr>
              <a:t>YOUR</a:t>
            </a:r>
            <a:r>
              <a:rPr sz="3700" b="1" spc="-1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700" b="1" spc="-27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3700" b="1" dirty="0">
                <a:solidFill>
                  <a:srgbClr val="0000FF"/>
                </a:solidFill>
                <a:latin typeface="Arial"/>
                <a:cs typeface="Arial"/>
              </a:rPr>
              <a:t>TTENTION!</a:t>
            </a:r>
            <a:endParaRPr sz="3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4684" y="6097586"/>
            <a:ext cx="3385820" cy="7032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099173"/>
            <a:ext cx="954684" cy="714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0478" y="6097587"/>
            <a:ext cx="2992120" cy="723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32598" y="6097587"/>
            <a:ext cx="787400" cy="7604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80882" y="6097587"/>
            <a:ext cx="1063116" cy="711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73" y="6096000"/>
            <a:ext cx="9133840" cy="1905"/>
          </a:xfrm>
          <a:custGeom>
            <a:avLst/>
            <a:gdLst/>
            <a:ahLst/>
            <a:cxnLst/>
            <a:rect l="l" t="t" r="r" b="b"/>
            <a:pathLst>
              <a:path w="9133840" h="1904">
                <a:moveTo>
                  <a:pt x="0" y="0"/>
                </a:moveTo>
                <a:lnTo>
                  <a:pt x="9133826" y="1587"/>
                </a:lnTo>
              </a:path>
            </a:pathLst>
          </a:custGeom>
          <a:ln w="13970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73" y="6856411"/>
            <a:ext cx="9133840" cy="1905"/>
          </a:xfrm>
          <a:custGeom>
            <a:avLst/>
            <a:gdLst/>
            <a:ahLst/>
            <a:cxnLst/>
            <a:rect l="l" t="t" r="r" b="b"/>
            <a:pathLst>
              <a:path w="9133840" h="1904">
                <a:moveTo>
                  <a:pt x="0" y="0"/>
                </a:moveTo>
                <a:lnTo>
                  <a:pt x="9120452" y="1585"/>
                </a:lnTo>
              </a:path>
            </a:pathLst>
          </a:custGeom>
          <a:ln w="13970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9289" y="4725670"/>
            <a:ext cx="6362700" cy="0"/>
          </a:xfrm>
          <a:custGeom>
            <a:avLst/>
            <a:gdLst/>
            <a:ahLst/>
            <a:cxnLst/>
            <a:rect l="l" t="t" r="r" b="b"/>
            <a:pathLst>
              <a:path w="6362700">
                <a:moveTo>
                  <a:pt x="0" y="0"/>
                </a:moveTo>
                <a:lnTo>
                  <a:pt x="6362700" y="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9289" y="4232909"/>
            <a:ext cx="6362700" cy="0"/>
          </a:xfrm>
          <a:custGeom>
            <a:avLst/>
            <a:gdLst/>
            <a:ahLst/>
            <a:cxnLst/>
            <a:rect l="l" t="t" r="r" b="b"/>
            <a:pathLst>
              <a:path w="6362700">
                <a:moveTo>
                  <a:pt x="0" y="0"/>
                </a:moveTo>
                <a:lnTo>
                  <a:pt x="6362700" y="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39289" y="3740150"/>
            <a:ext cx="6362700" cy="0"/>
          </a:xfrm>
          <a:custGeom>
            <a:avLst/>
            <a:gdLst/>
            <a:ahLst/>
            <a:cxnLst/>
            <a:rect l="l" t="t" r="r" b="b"/>
            <a:pathLst>
              <a:path w="6362700">
                <a:moveTo>
                  <a:pt x="0" y="0"/>
                </a:moveTo>
                <a:lnTo>
                  <a:pt x="6362700" y="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39289" y="3247389"/>
            <a:ext cx="6362700" cy="0"/>
          </a:xfrm>
          <a:custGeom>
            <a:avLst/>
            <a:gdLst/>
            <a:ahLst/>
            <a:cxnLst/>
            <a:rect l="l" t="t" r="r" b="b"/>
            <a:pathLst>
              <a:path w="6362700">
                <a:moveTo>
                  <a:pt x="0" y="0"/>
                </a:moveTo>
                <a:lnTo>
                  <a:pt x="6362700" y="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9289" y="2752089"/>
            <a:ext cx="6362700" cy="0"/>
          </a:xfrm>
          <a:custGeom>
            <a:avLst/>
            <a:gdLst/>
            <a:ahLst/>
            <a:cxnLst/>
            <a:rect l="l" t="t" r="r" b="b"/>
            <a:pathLst>
              <a:path w="6362700">
                <a:moveTo>
                  <a:pt x="0" y="0"/>
                </a:moveTo>
                <a:lnTo>
                  <a:pt x="6362700" y="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9289" y="2259329"/>
            <a:ext cx="6362700" cy="0"/>
          </a:xfrm>
          <a:custGeom>
            <a:avLst/>
            <a:gdLst/>
            <a:ahLst/>
            <a:cxnLst/>
            <a:rect l="l" t="t" r="r" b="b"/>
            <a:pathLst>
              <a:path w="6362700">
                <a:moveTo>
                  <a:pt x="0" y="0"/>
                </a:moveTo>
                <a:lnTo>
                  <a:pt x="6362700" y="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2670" y="2259329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0"/>
                </a:moveTo>
                <a:lnTo>
                  <a:pt x="0" y="296164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86050" y="2259329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0"/>
                </a:moveTo>
                <a:lnTo>
                  <a:pt x="0" y="296164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61970" y="2259329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0"/>
                </a:moveTo>
                <a:lnTo>
                  <a:pt x="0" y="296164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35350" y="2259329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0"/>
                </a:moveTo>
                <a:lnTo>
                  <a:pt x="0" y="296164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08729" y="2259329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0"/>
                </a:moveTo>
                <a:lnTo>
                  <a:pt x="0" y="296164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84650" y="2259329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0"/>
                </a:moveTo>
                <a:lnTo>
                  <a:pt x="0" y="296164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58029" y="2259329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0"/>
                </a:moveTo>
                <a:lnTo>
                  <a:pt x="0" y="296164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33950" y="2259329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0"/>
                </a:moveTo>
                <a:lnTo>
                  <a:pt x="0" y="296164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07329" y="2259329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0"/>
                </a:moveTo>
                <a:lnTo>
                  <a:pt x="0" y="296164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80709" y="2259329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0"/>
                </a:moveTo>
                <a:lnTo>
                  <a:pt x="0" y="296164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56629" y="2259329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0"/>
                </a:moveTo>
                <a:lnTo>
                  <a:pt x="0" y="296164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30009" y="2259329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0"/>
                </a:moveTo>
                <a:lnTo>
                  <a:pt x="0" y="296164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03390" y="2259329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0"/>
                </a:moveTo>
                <a:lnTo>
                  <a:pt x="0" y="296164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79309" y="2259329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0"/>
                </a:moveTo>
                <a:lnTo>
                  <a:pt x="0" y="296164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52690" y="2259329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0"/>
                </a:moveTo>
                <a:lnTo>
                  <a:pt x="0" y="296164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26069" y="2259329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0"/>
                </a:moveTo>
                <a:lnTo>
                  <a:pt x="0" y="296164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01990" y="2259329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0"/>
                </a:moveTo>
                <a:lnTo>
                  <a:pt x="0" y="296164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39289" y="2259329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2961640"/>
                </a:moveTo>
                <a:lnTo>
                  <a:pt x="0" y="0"/>
                </a:lnTo>
              </a:path>
            </a:pathLst>
          </a:custGeom>
          <a:ln w="3175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47850" y="5220970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3175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47850" y="4725670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3175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47850" y="4232909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3175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47850" y="3740150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3175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47850" y="3247389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3175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47850" y="2752089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3175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47850" y="2259329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3175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39289" y="5220970"/>
            <a:ext cx="6362700" cy="0"/>
          </a:xfrm>
          <a:custGeom>
            <a:avLst/>
            <a:gdLst/>
            <a:ahLst/>
            <a:cxnLst/>
            <a:rect l="l" t="t" r="r" b="b"/>
            <a:pathLst>
              <a:path w="6362700">
                <a:moveTo>
                  <a:pt x="0" y="0"/>
                </a:moveTo>
                <a:lnTo>
                  <a:pt x="63627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39289" y="52209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12670" y="52209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86050" y="52209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61970" y="52209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35350" y="52209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08729" y="52209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84650" y="52209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58029" y="52209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33950" y="52209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07329" y="52209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80709" y="52209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56629" y="52209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30009" y="52209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03390" y="52209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79309" y="52209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52690" y="52209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926069" y="52209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01990" y="52209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39289" y="2594610"/>
            <a:ext cx="6362700" cy="2623820"/>
          </a:xfrm>
          <a:custGeom>
            <a:avLst/>
            <a:gdLst/>
            <a:ahLst/>
            <a:cxnLst/>
            <a:rect l="l" t="t" r="r" b="b"/>
            <a:pathLst>
              <a:path w="6362700" h="2623820">
                <a:moveTo>
                  <a:pt x="0" y="0"/>
                </a:moveTo>
                <a:lnTo>
                  <a:pt x="373380" y="962660"/>
                </a:lnTo>
                <a:lnTo>
                  <a:pt x="746760" y="1554479"/>
                </a:lnTo>
                <a:lnTo>
                  <a:pt x="1122680" y="1963420"/>
                </a:lnTo>
                <a:lnTo>
                  <a:pt x="1496060" y="2212340"/>
                </a:lnTo>
                <a:lnTo>
                  <a:pt x="1869439" y="2364740"/>
                </a:lnTo>
                <a:lnTo>
                  <a:pt x="2245360" y="2458720"/>
                </a:lnTo>
                <a:lnTo>
                  <a:pt x="2618740" y="2522220"/>
                </a:lnTo>
                <a:lnTo>
                  <a:pt x="2994660" y="2560320"/>
                </a:lnTo>
                <a:lnTo>
                  <a:pt x="3368040" y="2583179"/>
                </a:lnTo>
                <a:lnTo>
                  <a:pt x="3741420" y="2598420"/>
                </a:lnTo>
                <a:lnTo>
                  <a:pt x="4117340" y="2608579"/>
                </a:lnTo>
                <a:lnTo>
                  <a:pt x="4490720" y="2616200"/>
                </a:lnTo>
                <a:lnTo>
                  <a:pt x="4864100" y="2618740"/>
                </a:lnTo>
                <a:lnTo>
                  <a:pt x="5240020" y="2621279"/>
                </a:lnTo>
                <a:lnTo>
                  <a:pt x="5613400" y="2623820"/>
                </a:lnTo>
                <a:lnTo>
                  <a:pt x="5986780" y="2623820"/>
                </a:lnTo>
                <a:lnTo>
                  <a:pt x="6362700" y="2623820"/>
                </a:lnTo>
              </a:path>
            </a:pathLst>
          </a:custGeom>
          <a:ln w="12700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06270" y="2561589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0" y="31750"/>
                </a:lnTo>
                <a:lnTo>
                  <a:pt x="31750" y="63500"/>
                </a:lnTo>
                <a:lnTo>
                  <a:pt x="63500" y="31750"/>
                </a:lnTo>
                <a:lnTo>
                  <a:pt x="31750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05000" y="2560320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19" y="1269"/>
                </a:moveTo>
                <a:lnTo>
                  <a:pt x="33019" y="0"/>
                </a:lnTo>
                <a:lnTo>
                  <a:pt x="33019" y="1269"/>
                </a:lnTo>
                <a:lnTo>
                  <a:pt x="64769" y="33019"/>
                </a:lnTo>
                <a:lnTo>
                  <a:pt x="66039" y="33019"/>
                </a:lnTo>
                <a:lnTo>
                  <a:pt x="64769" y="33019"/>
                </a:lnTo>
                <a:lnTo>
                  <a:pt x="33019" y="64769"/>
                </a:lnTo>
                <a:lnTo>
                  <a:pt x="33019" y="66039"/>
                </a:lnTo>
                <a:lnTo>
                  <a:pt x="33019" y="64769"/>
                </a:lnTo>
                <a:lnTo>
                  <a:pt x="1269" y="33019"/>
                </a:lnTo>
                <a:lnTo>
                  <a:pt x="0" y="33019"/>
                </a:lnTo>
                <a:lnTo>
                  <a:pt x="1269" y="33019"/>
                </a:lnTo>
                <a:lnTo>
                  <a:pt x="33019" y="1269"/>
                </a:lnTo>
                <a:close/>
              </a:path>
            </a:pathLst>
          </a:custGeom>
          <a:ln w="952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79650" y="352425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0" y="31750"/>
                </a:lnTo>
                <a:lnTo>
                  <a:pt x="31750" y="63500"/>
                </a:lnTo>
                <a:lnTo>
                  <a:pt x="63500" y="31750"/>
                </a:lnTo>
                <a:lnTo>
                  <a:pt x="31750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78379" y="3522979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19" y="1270"/>
                </a:moveTo>
                <a:lnTo>
                  <a:pt x="33019" y="0"/>
                </a:lnTo>
                <a:lnTo>
                  <a:pt x="33019" y="1270"/>
                </a:lnTo>
                <a:lnTo>
                  <a:pt x="64769" y="33020"/>
                </a:lnTo>
                <a:lnTo>
                  <a:pt x="66039" y="33020"/>
                </a:lnTo>
                <a:lnTo>
                  <a:pt x="64769" y="33020"/>
                </a:lnTo>
                <a:lnTo>
                  <a:pt x="33019" y="64770"/>
                </a:lnTo>
                <a:lnTo>
                  <a:pt x="33019" y="66040"/>
                </a:lnTo>
                <a:lnTo>
                  <a:pt x="33019" y="64770"/>
                </a:lnTo>
                <a:lnTo>
                  <a:pt x="1269" y="33020"/>
                </a:lnTo>
                <a:lnTo>
                  <a:pt x="0" y="33020"/>
                </a:lnTo>
                <a:lnTo>
                  <a:pt x="1269" y="33020"/>
                </a:lnTo>
                <a:lnTo>
                  <a:pt x="33019" y="1270"/>
                </a:lnTo>
                <a:close/>
              </a:path>
            </a:pathLst>
          </a:custGeom>
          <a:ln w="952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53029" y="411607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0" y="31749"/>
                </a:lnTo>
                <a:lnTo>
                  <a:pt x="31750" y="63499"/>
                </a:lnTo>
                <a:lnTo>
                  <a:pt x="63500" y="31749"/>
                </a:lnTo>
                <a:lnTo>
                  <a:pt x="31750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651760" y="4114800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19" y="1269"/>
                </a:moveTo>
                <a:lnTo>
                  <a:pt x="33019" y="0"/>
                </a:lnTo>
                <a:lnTo>
                  <a:pt x="33019" y="1269"/>
                </a:lnTo>
                <a:lnTo>
                  <a:pt x="64769" y="33019"/>
                </a:lnTo>
                <a:lnTo>
                  <a:pt x="66039" y="33019"/>
                </a:lnTo>
                <a:lnTo>
                  <a:pt x="64769" y="33019"/>
                </a:lnTo>
                <a:lnTo>
                  <a:pt x="33019" y="64769"/>
                </a:lnTo>
                <a:lnTo>
                  <a:pt x="33019" y="66039"/>
                </a:lnTo>
                <a:lnTo>
                  <a:pt x="33019" y="64769"/>
                </a:lnTo>
                <a:lnTo>
                  <a:pt x="1269" y="33019"/>
                </a:lnTo>
                <a:lnTo>
                  <a:pt x="0" y="33019"/>
                </a:lnTo>
                <a:lnTo>
                  <a:pt x="1269" y="33019"/>
                </a:lnTo>
                <a:lnTo>
                  <a:pt x="33019" y="1269"/>
                </a:lnTo>
                <a:close/>
              </a:path>
            </a:pathLst>
          </a:custGeom>
          <a:ln w="952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028950" y="4525009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0" y="31750"/>
                </a:lnTo>
                <a:lnTo>
                  <a:pt x="31750" y="63500"/>
                </a:lnTo>
                <a:lnTo>
                  <a:pt x="63500" y="31750"/>
                </a:lnTo>
                <a:lnTo>
                  <a:pt x="31750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027679" y="4523740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19" y="1270"/>
                </a:moveTo>
                <a:lnTo>
                  <a:pt x="33019" y="0"/>
                </a:lnTo>
                <a:lnTo>
                  <a:pt x="33019" y="1270"/>
                </a:lnTo>
                <a:lnTo>
                  <a:pt x="64769" y="33020"/>
                </a:lnTo>
                <a:lnTo>
                  <a:pt x="66039" y="33020"/>
                </a:lnTo>
                <a:lnTo>
                  <a:pt x="64769" y="33020"/>
                </a:lnTo>
                <a:lnTo>
                  <a:pt x="33019" y="64770"/>
                </a:lnTo>
                <a:lnTo>
                  <a:pt x="33019" y="66040"/>
                </a:lnTo>
                <a:lnTo>
                  <a:pt x="33019" y="64770"/>
                </a:lnTo>
                <a:lnTo>
                  <a:pt x="1269" y="33020"/>
                </a:lnTo>
                <a:lnTo>
                  <a:pt x="0" y="33020"/>
                </a:lnTo>
                <a:lnTo>
                  <a:pt x="1269" y="33020"/>
                </a:lnTo>
                <a:lnTo>
                  <a:pt x="33019" y="1270"/>
                </a:lnTo>
                <a:close/>
              </a:path>
            </a:pathLst>
          </a:custGeom>
          <a:ln w="952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402329" y="4773929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0" y="31750"/>
                </a:lnTo>
                <a:lnTo>
                  <a:pt x="31750" y="63500"/>
                </a:lnTo>
                <a:lnTo>
                  <a:pt x="63500" y="31750"/>
                </a:lnTo>
                <a:lnTo>
                  <a:pt x="31750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01059" y="4772659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19" y="1269"/>
                </a:moveTo>
                <a:lnTo>
                  <a:pt x="33019" y="0"/>
                </a:lnTo>
                <a:lnTo>
                  <a:pt x="33019" y="1269"/>
                </a:lnTo>
                <a:lnTo>
                  <a:pt x="64769" y="33019"/>
                </a:lnTo>
                <a:lnTo>
                  <a:pt x="66039" y="33019"/>
                </a:lnTo>
                <a:lnTo>
                  <a:pt x="64769" y="33019"/>
                </a:lnTo>
                <a:lnTo>
                  <a:pt x="33019" y="64769"/>
                </a:lnTo>
                <a:lnTo>
                  <a:pt x="33019" y="66039"/>
                </a:lnTo>
                <a:lnTo>
                  <a:pt x="33019" y="64769"/>
                </a:lnTo>
                <a:lnTo>
                  <a:pt x="1269" y="33019"/>
                </a:lnTo>
                <a:lnTo>
                  <a:pt x="0" y="33019"/>
                </a:lnTo>
                <a:lnTo>
                  <a:pt x="1269" y="33019"/>
                </a:lnTo>
                <a:lnTo>
                  <a:pt x="33019" y="1269"/>
                </a:lnTo>
                <a:close/>
              </a:path>
            </a:pathLst>
          </a:custGeom>
          <a:ln w="952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75709" y="4926329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0" y="31750"/>
                </a:lnTo>
                <a:lnTo>
                  <a:pt x="31750" y="63500"/>
                </a:lnTo>
                <a:lnTo>
                  <a:pt x="63500" y="31750"/>
                </a:lnTo>
                <a:lnTo>
                  <a:pt x="31750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74440" y="4925059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20" y="1269"/>
                </a:moveTo>
                <a:lnTo>
                  <a:pt x="33020" y="0"/>
                </a:lnTo>
                <a:lnTo>
                  <a:pt x="33020" y="1269"/>
                </a:lnTo>
                <a:lnTo>
                  <a:pt x="64770" y="33019"/>
                </a:lnTo>
                <a:lnTo>
                  <a:pt x="66039" y="33019"/>
                </a:lnTo>
                <a:lnTo>
                  <a:pt x="64770" y="33019"/>
                </a:lnTo>
                <a:lnTo>
                  <a:pt x="33020" y="64769"/>
                </a:lnTo>
                <a:lnTo>
                  <a:pt x="33020" y="66039"/>
                </a:lnTo>
                <a:lnTo>
                  <a:pt x="33020" y="64769"/>
                </a:lnTo>
                <a:lnTo>
                  <a:pt x="1270" y="33019"/>
                </a:lnTo>
                <a:lnTo>
                  <a:pt x="0" y="33019"/>
                </a:lnTo>
                <a:lnTo>
                  <a:pt x="1270" y="33019"/>
                </a:lnTo>
                <a:lnTo>
                  <a:pt x="33020" y="1269"/>
                </a:lnTo>
                <a:close/>
              </a:path>
            </a:pathLst>
          </a:custGeom>
          <a:ln w="952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151629" y="5020309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0" y="31750"/>
                </a:lnTo>
                <a:lnTo>
                  <a:pt x="31750" y="63500"/>
                </a:lnTo>
                <a:lnTo>
                  <a:pt x="63500" y="31750"/>
                </a:lnTo>
                <a:lnTo>
                  <a:pt x="31750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150359" y="5019040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19" y="1270"/>
                </a:moveTo>
                <a:lnTo>
                  <a:pt x="33019" y="0"/>
                </a:lnTo>
                <a:lnTo>
                  <a:pt x="33019" y="1270"/>
                </a:lnTo>
                <a:lnTo>
                  <a:pt x="64769" y="33020"/>
                </a:lnTo>
                <a:lnTo>
                  <a:pt x="66039" y="33020"/>
                </a:lnTo>
                <a:lnTo>
                  <a:pt x="64769" y="33020"/>
                </a:lnTo>
                <a:lnTo>
                  <a:pt x="33019" y="64770"/>
                </a:lnTo>
                <a:lnTo>
                  <a:pt x="33019" y="66040"/>
                </a:lnTo>
                <a:lnTo>
                  <a:pt x="33019" y="64770"/>
                </a:lnTo>
                <a:lnTo>
                  <a:pt x="1269" y="33020"/>
                </a:lnTo>
                <a:lnTo>
                  <a:pt x="0" y="33020"/>
                </a:lnTo>
                <a:lnTo>
                  <a:pt x="1269" y="33020"/>
                </a:lnTo>
                <a:lnTo>
                  <a:pt x="33019" y="1270"/>
                </a:lnTo>
                <a:close/>
              </a:path>
            </a:pathLst>
          </a:custGeom>
          <a:ln w="952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25009" y="5083809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0" y="31750"/>
                </a:lnTo>
                <a:lnTo>
                  <a:pt x="31750" y="63500"/>
                </a:lnTo>
                <a:lnTo>
                  <a:pt x="63500" y="31750"/>
                </a:lnTo>
                <a:lnTo>
                  <a:pt x="31750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23740" y="5082540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20" y="1270"/>
                </a:moveTo>
                <a:lnTo>
                  <a:pt x="33020" y="0"/>
                </a:lnTo>
                <a:lnTo>
                  <a:pt x="33020" y="1270"/>
                </a:lnTo>
                <a:lnTo>
                  <a:pt x="64770" y="33020"/>
                </a:lnTo>
                <a:lnTo>
                  <a:pt x="66039" y="33020"/>
                </a:lnTo>
                <a:lnTo>
                  <a:pt x="64770" y="33020"/>
                </a:lnTo>
                <a:lnTo>
                  <a:pt x="33020" y="64770"/>
                </a:lnTo>
                <a:lnTo>
                  <a:pt x="33020" y="66040"/>
                </a:lnTo>
                <a:lnTo>
                  <a:pt x="33020" y="64770"/>
                </a:lnTo>
                <a:lnTo>
                  <a:pt x="1270" y="33020"/>
                </a:lnTo>
                <a:lnTo>
                  <a:pt x="0" y="33020"/>
                </a:lnTo>
                <a:lnTo>
                  <a:pt x="1270" y="33020"/>
                </a:lnTo>
                <a:lnTo>
                  <a:pt x="33020" y="1270"/>
                </a:lnTo>
                <a:close/>
              </a:path>
            </a:pathLst>
          </a:custGeom>
          <a:ln w="952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900929" y="5121909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0" y="31750"/>
                </a:lnTo>
                <a:lnTo>
                  <a:pt x="31750" y="63500"/>
                </a:lnTo>
                <a:lnTo>
                  <a:pt x="63500" y="31750"/>
                </a:lnTo>
                <a:lnTo>
                  <a:pt x="31750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899659" y="5120640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19" y="1270"/>
                </a:moveTo>
                <a:lnTo>
                  <a:pt x="33019" y="0"/>
                </a:lnTo>
                <a:lnTo>
                  <a:pt x="33019" y="1270"/>
                </a:lnTo>
                <a:lnTo>
                  <a:pt x="64769" y="33020"/>
                </a:lnTo>
                <a:lnTo>
                  <a:pt x="66039" y="33020"/>
                </a:lnTo>
                <a:lnTo>
                  <a:pt x="64769" y="33020"/>
                </a:lnTo>
                <a:lnTo>
                  <a:pt x="33019" y="64770"/>
                </a:lnTo>
                <a:lnTo>
                  <a:pt x="33019" y="66040"/>
                </a:lnTo>
                <a:lnTo>
                  <a:pt x="33019" y="64770"/>
                </a:lnTo>
                <a:lnTo>
                  <a:pt x="1269" y="33020"/>
                </a:lnTo>
                <a:lnTo>
                  <a:pt x="0" y="33020"/>
                </a:lnTo>
                <a:lnTo>
                  <a:pt x="1269" y="33020"/>
                </a:lnTo>
                <a:lnTo>
                  <a:pt x="33019" y="1270"/>
                </a:lnTo>
                <a:close/>
              </a:path>
            </a:pathLst>
          </a:custGeom>
          <a:ln w="952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274309" y="514477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0" y="31749"/>
                </a:lnTo>
                <a:lnTo>
                  <a:pt x="31750" y="63499"/>
                </a:lnTo>
                <a:lnTo>
                  <a:pt x="63500" y="31749"/>
                </a:lnTo>
                <a:lnTo>
                  <a:pt x="31750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73040" y="5143500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20" y="1269"/>
                </a:moveTo>
                <a:lnTo>
                  <a:pt x="33020" y="0"/>
                </a:lnTo>
                <a:lnTo>
                  <a:pt x="33020" y="1269"/>
                </a:lnTo>
                <a:lnTo>
                  <a:pt x="64770" y="33019"/>
                </a:lnTo>
                <a:lnTo>
                  <a:pt x="66039" y="33019"/>
                </a:lnTo>
                <a:lnTo>
                  <a:pt x="64770" y="33019"/>
                </a:lnTo>
                <a:lnTo>
                  <a:pt x="33020" y="64769"/>
                </a:lnTo>
                <a:lnTo>
                  <a:pt x="33020" y="66039"/>
                </a:lnTo>
                <a:lnTo>
                  <a:pt x="33020" y="64769"/>
                </a:lnTo>
                <a:lnTo>
                  <a:pt x="1270" y="33019"/>
                </a:lnTo>
                <a:lnTo>
                  <a:pt x="0" y="33019"/>
                </a:lnTo>
                <a:lnTo>
                  <a:pt x="1270" y="33019"/>
                </a:lnTo>
                <a:lnTo>
                  <a:pt x="33020" y="1269"/>
                </a:lnTo>
                <a:close/>
              </a:path>
            </a:pathLst>
          </a:custGeom>
          <a:ln w="952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647690" y="5160009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0" y="31750"/>
                </a:lnTo>
                <a:lnTo>
                  <a:pt x="31750" y="63500"/>
                </a:lnTo>
                <a:lnTo>
                  <a:pt x="63500" y="31750"/>
                </a:lnTo>
                <a:lnTo>
                  <a:pt x="31750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646420" y="5158740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19" y="1270"/>
                </a:moveTo>
                <a:lnTo>
                  <a:pt x="33019" y="0"/>
                </a:lnTo>
                <a:lnTo>
                  <a:pt x="33019" y="1270"/>
                </a:lnTo>
                <a:lnTo>
                  <a:pt x="64769" y="33020"/>
                </a:lnTo>
                <a:lnTo>
                  <a:pt x="66039" y="33020"/>
                </a:lnTo>
                <a:lnTo>
                  <a:pt x="64769" y="33020"/>
                </a:lnTo>
                <a:lnTo>
                  <a:pt x="33019" y="64770"/>
                </a:lnTo>
                <a:lnTo>
                  <a:pt x="33019" y="66040"/>
                </a:lnTo>
                <a:lnTo>
                  <a:pt x="33019" y="64770"/>
                </a:lnTo>
                <a:lnTo>
                  <a:pt x="1269" y="33020"/>
                </a:lnTo>
                <a:lnTo>
                  <a:pt x="0" y="33020"/>
                </a:lnTo>
                <a:lnTo>
                  <a:pt x="1269" y="33020"/>
                </a:lnTo>
                <a:lnTo>
                  <a:pt x="33019" y="1270"/>
                </a:lnTo>
                <a:close/>
              </a:path>
            </a:pathLst>
          </a:custGeom>
          <a:ln w="952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023609" y="517017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0" y="31749"/>
                </a:lnTo>
                <a:lnTo>
                  <a:pt x="31750" y="63499"/>
                </a:lnTo>
                <a:lnTo>
                  <a:pt x="63500" y="31749"/>
                </a:lnTo>
                <a:lnTo>
                  <a:pt x="31750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22340" y="5168900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20" y="1269"/>
                </a:moveTo>
                <a:lnTo>
                  <a:pt x="33020" y="0"/>
                </a:lnTo>
                <a:lnTo>
                  <a:pt x="33020" y="1269"/>
                </a:lnTo>
                <a:lnTo>
                  <a:pt x="64770" y="33019"/>
                </a:lnTo>
                <a:lnTo>
                  <a:pt x="66039" y="33019"/>
                </a:lnTo>
                <a:lnTo>
                  <a:pt x="64770" y="33019"/>
                </a:lnTo>
                <a:lnTo>
                  <a:pt x="33020" y="64769"/>
                </a:lnTo>
                <a:lnTo>
                  <a:pt x="33020" y="66040"/>
                </a:lnTo>
                <a:lnTo>
                  <a:pt x="33020" y="64769"/>
                </a:lnTo>
                <a:lnTo>
                  <a:pt x="1270" y="33019"/>
                </a:lnTo>
                <a:lnTo>
                  <a:pt x="0" y="33019"/>
                </a:lnTo>
                <a:lnTo>
                  <a:pt x="1270" y="33019"/>
                </a:lnTo>
                <a:lnTo>
                  <a:pt x="33020" y="1269"/>
                </a:lnTo>
                <a:close/>
              </a:path>
            </a:pathLst>
          </a:custGeom>
          <a:ln w="952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396990" y="517779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0" y="31750"/>
                </a:lnTo>
                <a:lnTo>
                  <a:pt x="31750" y="63500"/>
                </a:lnTo>
                <a:lnTo>
                  <a:pt x="63500" y="31750"/>
                </a:lnTo>
                <a:lnTo>
                  <a:pt x="31750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395720" y="5176520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19" y="1269"/>
                </a:moveTo>
                <a:lnTo>
                  <a:pt x="33019" y="0"/>
                </a:lnTo>
                <a:lnTo>
                  <a:pt x="33019" y="1269"/>
                </a:lnTo>
                <a:lnTo>
                  <a:pt x="64769" y="33019"/>
                </a:lnTo>
                <a:lnTo>
                  <a:pt x="66039" y="33019"/>
                </a:lnTo>
                <a:lnTo>
                  <a:pt x="64769" y="33019"/>
                </a:lnTo>
                <a:lnTo>
                  <a:pt x="33019" y="64769"/>
                </a:lnTo>
                <a:lnTo>
                  <a:pt x="33019" y="66039"/>
                </a:lnTo>
                <a:lnTo>
                  <a:pt x="33019" y="64769"/>
                </a:lnTo>
                <a:lnTo>
                  <a:pt x="1269" y="33019"/>
                </a:lnTo>
                <a:lnTo>
                  <a:pt x="0" y="33019"/>
                </a:lnTo>
                <a:lnTo>
                  <a:pt x="1269" y="33019"/>
                </a:lnTo>
                <a:lnTo>
                  <a:pt x="33019" y="1269"/>
                </a:lnTo>
                <a:close/>
              </a:path>
            </a:pathLst>
          </a:custGeom>
          <a:ln w="952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770369" y="5180329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0" y="31750"/>
                </a:lnTo>
                <a:lnTo>
                  <a:pt x="31750" y="63500"/>
                </a:lnTo>
                <a:lnTo>
                  <a:pt x="63500" y="31750"/>
                </a:lnTo>
                <a:lnTo>
                  <a:pt x="31750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769100" y="5179059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33020" y="1269"/>
                </a:moveTo>
                <a:lnTo>
                  <a:pt x="33020" y="0"/>
                </a:lnTo>
                <a:lnTo>
                  <a:pt x="33020" y="1269"/>
                </a:lnTo>
                <a:lnTo>
                  <a:pt x="64770" y="33019"/>
                </a:lnTo>
                <a:lnTo>
                  <a:pt x="66040" y="33019"/>
                </a:lnTo>
                <a:lnTo>
                  <a:pt x="64770" y="33019"/>
                </a:lnTo>
                <a:lnTo>
                  <a:pt x="33020" y="64769"/>
                </a:lnTo>
                <a:lnTo>
                  <a:pt x="33020" y="66039"/>
                </a:lnTo>
                <a:lnTo>
                  <a:pt x="33020" y="64769"/>
                </a:lnTo>
                <a:lnTo>
                  <a:pt x="1270" y="33019"/>
                </a:lnTo>
                <a:lnTo>
                  <a:pt x="0" y="33019"/>
                </a:lnTo>
                <a:lnTo>
                  <a:pt x="1270" y="33019"/>
                </a:lnTo>
                <a:lnTo>
                  <a:pt x="33020" y="1269"/>
                </a:lnTo>
                <a:close/>
              </a:path>
            </a:pathLst>
          </a:custGeom>
          <a:ln w="952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146290" y="518287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0" y="31749"/>
                </a:lnTo>
                <a:lnTo>
                  <a:pt x="31750" y="63499"/>
                </a:lnTo>
                <a:lnTo>
                  <a:pt x="63500" y="31749"/>
                </a:lnTo>
                <a:lnTo>
                  <a:pt x="31750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145019" y="5181600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33020" y="1269"/>
                </a:moveTo>
                <a:lnTo>
                  <a:pt x="33020" y="0"/>
                </a:lnTo>
                <a:lnTo>
                  <a:pt x="33020" y="1269"/>
                </a:lnTo>
                <a:lnTo>
                  <a:pt x="64770" y="33019"/>
                </a:lnTo>
                <a:lnTo>
                  <a:pt x="66039" y="33019"/>
                </a:lnTo>
                <a:lnTo>
                  <a:pt x="64770" y="33019"/>
                </a:lnTo>
                <a:lnTo>
                  <a:pt x="33020" y="64769"/>
                </a:lnTo>
                <a:lnTo>
                  <a:pt x="33020" y="66040"/>
                </a:lnTo>
                <a:lnTo>
                  <a:pt x="33020" y="64769"/>
                </a:lnTo>
                <a:lnTo>
                  <a:pt x="1270" y="33019"/>
                </a:lnTo>
                <a:lnTo>
                  <a:pt x="0" y="33019"/>
                </a:lnTo>
                <a:lnTo>
                  <a:pt x="1270" y="33019"/>
                </a:lnTo>
                <a:lnTo>
                  <a:pt x="33020" y="1269"/>
                </a:lnTo>
                <a:close/>
              </a:path>
            </a:pathLst>
          </a:custGeom>
          <a:ln w="952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519669" y="5185409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0" y="31750"/>
                </a:lnTo>
                <a:lnTo>
                  <a:pt x="31750" y="63499"/>
                </a:lnTo>
                <a:lnTo>
                  <a:pt x="63500" y="31750"/>
                </a:lnTo>
                <a:lnTo>
                  <a:pt x="31750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518400" y="5184140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33020" y="1270"/>
                </a:moveTo>
                <a:lnTo>
                  <a:pt x="33020" y="0"/>
                </a:lnTo>
                <a:lnTo>
                  <a:pt x="33020" y="1270"/>
                </a:lnTo>
                <a:lnTo>
                  <a:pt x="64770" y="33020"/>
                </a:lnTo>
                <a:lnTo>
                  <a:pt x="66040" y="33020"/>
                </a:lnTo>
                <a:lnTo>
                  <a:pt x="64770" y="33020"/>
                </a:lnTo>
                <a:lnTo>
                  <a:pt x="33020" y="64770"/>
                </a:lnTo>
                <a:lnTo>
                  <a:pt x="33020" y="66040"/>
                </a:lnTo>
                <a:lnTo>
                  <a:pt x="33020" y="64770"/>
                </a:lnTo>
                <a:lnTo>
                  <a:pt x="1270" y="33020"/>
                </a:lnTo>
                <a:lnTo>
                  <a:pt x="0" y="33020"/>
                </a:lnTo>
                <a:lnTo>
                  <a:pt x="1270" y="33020"/>
                </a:lnTo>
                <a:lnTo>
                  <a:pt x="33020" y="1270"/>
                </a:lnTo>
                <a:close/>
              </a:path>
            </a:pathLst>
          </a:custGeom>
          <a:ln w="952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893050" y="5185409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0" y="31750"/>
                </a:lnTo>
                <a:lnTo>
                  <a:pt x="31750" y="63499"/>
                </a:lnTo>
                <a:lnTo>
                  <a:pt x="63500" y="31750"/>
                </a:lnTo>
                <a:lnTo>
                  <a:pt x="31750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891780" y="5184140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33020" y="1270"/>
                </a:moveTo>
                <a:lnTo>
                  <a:pt x="33020" y="0"/>
                </a:lnTo>
                <a:lnTo>
                  <a:pt x="33020" y="1270"/>
                </a:lnTo>
                <a:lnTo>
                  <a:pt x="64770" y="33020"/>
                </a:lnTo>
                <a:lnTo>
                  <a:pt x="66040" y="33020"/>
                </a:lnTo>
                <a:lnTo>
                  <a:pt x="64770" y="33020"/>
                </a:lnTo>
                <a:lnTo>
                  <a:pt x="33020" y="64770"/>
                </a:lnTo>
                <a:lnTo>
                  <a:pt x="33020" y="66040"/>
                </a:lnTo>
                <a:lnTo>
                  <a:pt x="33020" y="64770"/>
                </a:lnTo>
                <a:lnTo>
                  <a:pt x="1270" y="33020"/>
                </a:lnTo>
                <a:lnTo>
                  <a:pt x="0" y="33020"/>
                </a:lnTo>
                <a:lnTo>
                  <a:pt x="1270" y="33020"/>
                </a:lnTo>
                <a:lnTo>
                  <a:pt x="33020" y="1270"/>
                </a:lnTo>
                <a:close/>
              </a:path>
            </a:pathLst>
          </a:custGeom>
          <a:ln w="952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268969" y="5185409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0" y="31750"/>
                </a:lnTo>
                <a:lnTo>
                  <a:pt x="31750" y="63499"/>
                </a:lnTo>
                <a:lnTo>
                  <a:pt x="63500" y="31750"/>
                </a:lnTo>
                <a:lnTo>
                  <a:pt x="31750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267700" y="5184140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33020" y="1270"/>
                </a:moveTo>
                <a:lnTo>
                  <a:pt x="33020" y="0"/>
                </a:lnTo>
                <a:lnTo>
                  <a:pt x="33020" y="1270"/>
                </a:lnTo>
                <a:lnTo>
                  <a:pt x="64770" y="33020"/>
                </a:lnTo>
                <a:lnTo>
                  <a:pt x="66040" y="33020"/>
                </a:lnTo>
                <a:lnTo>
                  <a:pt x="64770" y="33020"/>
                </a:lnTo>
                <a:lnTo>
                  <a:pt x="33020" y="64770"/>
                </a:lnTo>
                <a:lnTo>
                  <a:pt x="33020" y="66040"/>
                </a:lnTo>
                <a:lnTo>
                  <a:pt x="33020" y="64770"/>
                </a:lnTo>
                <a:lnTo>
                  <a:pt x="1270" y="33020"/>
                </a:lnTo>
                <a:lnTo>
                  <a:pt x="0" y="33020"/>
                </a:lnTo>
                <a:lnTo>
                  <a:pt x="1270" y="33020"/>
                </a:lnTo>
                <a:lnTo>
                  <a:pt x="33020" y="1270"/>
                </a:lnTo>
                <a:close/>
              </a:path>
            </a:pathLst>
          </a:custGeom>
          <a:ln w="952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938020" y="2504439"/>
            <a:ext cx="6362700" cy="2715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38020" y="2532379"/>
            <a:ext cx="6362700" cy="2687320"/>
          </a:xfrm>
          <a:custGeom>
            <a:avLst/>
            <a:gdLst/>
            <a:ahLst/>
            <a:cxnLst/>
            <a:rect l="l" t="t" r="r" b="b"/>
            <a:pathLst>
              <a:path w="6362700" h="2687320">
                <a:moveTo>
                  <a:pt x="0" y="0"/>
                </a:moveTo>
                <a:lnTo>
                  <a:pt x="10160" y="33020"/>
                </a:lnTo>
                <a:lnTo>
                  <a:pt x="20319" y="63500"/>
                </a:lnTo>
                <a:lnTo>
                  <a:pt x="30480" y="93980"/>
                </a:lnTo>
                <a:lnTo>
                  <a:pt x="38100" y="124460"/>
                </a:lnTo>
                <a:lnTo>
                  <a:pt x="48260" y="154940"/>
                </a:lnTo>
                <a:lnTo>
                  <a:pt x="58419" y="185420"/>
                </a:lnTo>
                <a:lnTo>
                  <a:pt x="68580" y="215900"/>
                </a:lnTo>
                <a:lnTo>
                  <a:pt x="76200" y="243840"/>
                </a:lnTo>
                <a:lnTo>
                  <a:pt x="86360" y="271780"/>
                </a:lnTo>
                <a:lnTo>
                  <a:pt x="96519" y="302260"/>
                </a:lnTo>
                <a:lnTo>
                  <a:pt x="106680" y="330200"/>
                </a:lnTo>
                <a:lnTo>
                  <a:pt x="114300" y="358140"/>
                </a:lnTo>
                <a:lnTo>
                  <a:pt x="124460" y="383540"/>
                </a:lnTo>
                <a:lnTo>
                  <a:pt x="134619" y="411480"/>
                </a:lnTo>
                <a:lnTo>
                  <a:pt x="144780" y="439420"/>
                </a:lnTo>
                <a:lnTo>
                  <a:pt x="152400" y="464820"/>
                </a:lnTo>
                <a:lnTo>
                  <a:pt x="162560" y="490220"/>
                </a:lnTo>
                <a:lnTo>
                  <a:pt x="172719" y="518160"/>
                </a:lnTo>
                <a:lnTo>
                  <a:pt x="182880" y="543560"/>
                </a:lnTo>
                <a:lnTo>
                  <a:pt x="190500" y="568960"/>
                </a:lnTo>
                <a:lnTo>
                  <a:pt x="200660" y="594360"/>
                </a:lnTo>
                <a:lnTo>
                  <a:pt x="210819" y="617220"/>
                </a:lnTo>
                <a:lnTo>
                  <a:pt x="220980" y="642620"/>
                </a:lnTo>
                <a:lnTo>
                  <a:pt x="228600" y="665480"/>
                </a:lnTo>
                <a:lnTo>
                  <a:pt x="238760" y="690880"/>
                </a:lnTo>
                <a:lnTo>
                  <a:pt x="248919" y="713740"/>
                </a:lnTo>
                <a:lnTo>
                  <a:pt x="259080" y="736600"/>
                </a:lnTo>
                <a:lnTo>
                  <a:pt x="266700" y="759460"/>
                </a:lnTo>
                <a:lnTo>
                  <a:pt x="276860" y="782320"/>
                </a:lnTo>
                <a:lnTo>
                  <a:pt x="287019" y="805180"/>
                </a:lnTo>
                <a:lnTo>
                  <a:pt x="297180" y="828040"/>
                </a:lnTo>
                <a:lnTo>
                  <a:pt x="304800" y="848360"/>
                </a:lnTo>
                <a:lnTo>
                  <a:pt x="314960" y="871220"/>
                </a:lnTo>
                <a:lnTo>
                  <a:pt x="325119" y="891540"/>
                </a:lnTo>
                <a:lnTo>
                  <a:pt x="335280" y="914400"/>
                </a:lnTo>
                <a:lnTo>
                  <a:pt x="342900" y="934720"/>
                </a:lnTo>
                <a:lnTo>
                  <a:pt x="353060" y="955040"/>
                </a:lnTo>
                <a:lnTo>
                  <a:pt x="363219" y="975360"/>
                </a:lnTo>
                <a:lnTo>
                  <a:pt x="373380" y="995680"/>
                </a:lnTo>
                <a:lnTo>
                  <a:pt x="381000" y="1016000"/>
                </a:lnTo>
                <a:lnTo>
                  <a:pt x="391160" y="1036320"/>
                </a:lnTo>
                <a:lnTo>
                  <a:pt x="401319" y="1054100"/>
                </a:lnTo>
                <a:lnTo>
                  <a:pt x="411480" y="1074420"/>
                </a:lnTo>
                <a:lnTo>
                  <a:pt x="421640" y="1092200"/>
                </a:lnTo>
                <a:lnTo>
                  <a:pt x="429260" y="1112520"/>
                </a:lnTo>
                <a:lnTo>
                  <a:pt x="439419" y="1130300"/>
                </a:lnTo>
                <a:lnTo>
                  <a:pt x="449580" y="1148080"/>
                </a:lnTo>
                <a:lnTo>
                  <a:pt x="459740" y="1165860"/>
                </a:lnTo>
                <a:lnTo>
                  <a:pt x="467360" y="1186180"/>
                </a:lnTo>
                <a:lnTo>
                  <a:pt x="477519" y="1203960"/>
                </a:lnTo>
                <a:lnTo>
                  <a:pt x="487680" y="1219200"/>
                </a:lnTo>
                <a:lnTo>
                  <a:pt x="497840" y="1236980"/>
                </a:lnTo>
                <a:lnTo>
                  <a:pt x="505460" y="1254760"/>
                </a:lnTo>
                <a:lnTo>
                  <a:pt x="515619" y="1272540"/>
                </a:lnTo>
                <a:lnTo>
                  <a:pt x="525780" y="1287780"/>
                </a:lnTo>
                <a:lnTo>
                  <a:pt x="535940" y="1305560"/>
                </a:lnTo>
                <a:lnTo>
                  <a:pt x="543560" y="1320800"/>
                </a:lnTo>
                <a:lnTo>
                  <a:pt x="553719" y="1336040"/>
                </a:lnTo>
                <a:lnTo>
                  <a:pt x="563880" y="1353820"/>
                </a:lnTo>
                <a:lnTo>
                  <a:pt x="574040" y="1369060"/>
                </a:lnTo>
                <a:lnTo>
                  <a:pt x="581660" y="1384300"/>
                </a:lnTo>
                <a:lnTo>
                  <a:pt x="591819" y="1399540"/>
                </a:lnTo>
                <a:lnTo>
                  <a:pt x="601980" y="1414780"/>
                </a:lnTo>
                <a:lnTo>
                  <a:pt x="612140" y="1430020"/>
                </a:lnTo>
                <a:lnTo>
                  <a:pt x="619760" y="1445260"/>
                </a:lnTo>
                <a:lnTo>
                  <a:pt x="629919" y="1460500"/>
                </a:lnTo>
                <a:lnTo>
                  <a:pt x="640080" y="1473200"/>
                </a:lnTo>
                <a:lnTo>
                  <a:pt x="650240" y="1488440"/>
                </a:lnTo>
                <a:lnTo>
                  <a:pt x="657860" y="1501140"/>
                </a:lnTo>
                <a:lnTo>
                  <a:pt x="668019" y="1516380"/>
                </a:lnTo>
                <a:lnTo>
                  <a:pt x="678180" y="1529080"/>
                </a:lnTo>
                <a:lnTo>
                  <a:pt x="688340" y="1544320"/>
                </a:lnTo>
                <a:lnTo>
                  <a:pt x="695960" y="1557020"/>
                </a:lnTo>
                <a:lnTo>
                  <a:pt x="706119" y="1569720"/>
                </a:lnTo>
                <a:lnTo>
                  <a:pt x="716280" y="1584960"/>
                </a:lnTo>
                <a:lnTo>
                  <a:pt x="726440" y="1597660"/>
                </a:lnTo>
                <a:lnTo>
                  <a:pt x="734060" y="1610360"/>
                </a:lnTo>
                <a:lnTo>
                  <a:pt x="744219" y="1623060"/>
                </a:lnTo>
                <a:lnTo>
                  <a:pt x="754380" y="1635760"/>
                </a:lnTo>
                <a:lnTo>
                  <a:pt x="764540" y="1648460"/>
                </a:lnTo>
                <a:lnTo>
                  <a:pt x="772160" y="1658620"/>
                </a:lnTo>
                <a:lnTo>
                  <a:pt x="782319" y="1671320"/>
                </a:lnTo>
                <a:lnTo>
                  <a:pt x="792480" y="1684020"/>
                </a:lnTo>
                <a:lnTo>
                  <a:pt x="802640" y="1696720"/>
                </a:lnTo>
                <a:lnTo>
                  <a:pt x="810260" y="1706880"/>
                </a:lnTo>
                <a:lnTo>
                  <a:pt x="820419" y="1719580"/>
                </a:lnTo>
                <a:lnTo>
                  <a:pt x="830580" y="1729740"/>
                </a:lnTo>
                <a:lnTo>
                  <a:pt x="840740" y="1742440"/>
                </a:lnTo>
                <a:lnTo>
                  <a:pt x="848360" y="1752600"/>
                </a:lnTo>
                <a:lnTo>
                  <a:pt x="858519" y="1762760"/>
                </a:lnTo>
                <a:lnTo>
                  <a:pt x="868680" y="1775460"/>
                </a:lnTo>
                <a:lnTo>
                  <a:pt x="878840" y="1785620"/>
                </a:lnTo>
                <a:lnTo>
                  <a:pt x="889000" y="1795780"/>
                </a:lnTo>
                <a:lnTo>
                  <a:pt x="896619" y="1805940"/>
                </a:lnTo>
                <a:lnTo>
                  <a:pt x="906780" y="1816100"/>
                </a:lnTo>
                <a:lnTo>
                  <a:pt x="916940" y="1826260"/>
                </a:lnTo>
                <a:lnTo>
                  <a:pt x="927100" y="1836420"/>
                </a:lnTo>
                <a:lnTo>
                  <a:pt x="934719" y="1846580"/>
                </a:lnTo>
                <a:lnTo>
                  <a:pt x="944880" y="1856740"/>
                </a:lnTo>
                <a:lnTo>
                  <a:pt x="955040" y="1866900"/>
                </a:lnTo>
                <a:lnTo>
                  <a:pt x="965200" y="1877060"/>
                </a:lnTo>
                <a:lnTo>
                  <a:pt x="972819" y="1887220"/>
                </a:lnTo>
                <a:lnTo>
                  <a:pt x="982980" y="1894840"/>
                </a:lnTo>
                <a:lnTo>
                  <a:pt x="993140" y="1905000"/>
                </a:lnTo>
                <a:lnTo>
                  <a:pt x="1003300" y="1915160"/>
                </a:lnTo>
                <a:lnTo>
                  <a:pt x="1010919" y="1922780"/>
                </a:lnTo>
                <a:lnTo>
                  <a:pt x="1021080" y="1932940"/>
                </a:lnTo>
                <a:lnTo>
                  <a:pt x="1031240" y="1940560"/>
                </a:lnTo>
                <a:lnTo>
                  <a:pt x="1041400" y="1950720"/>
                </a:lnTo>
                <a:lnTo>
                  <a:pt x="1049020" y="1958340"/>
                </a:lnTo>
                <a:lnTo>
                  <a:pt x="1059180" y="1968500"/>
                </a:lnTo>
                <a:lnTo>
                  <a:pt x="1069340" y="1976120"/>
                </a:lnTo>
                <a:lnTo>
                  <a:pt x="1079500" y="1983740"/>
                </a:lnTo>
                <a:lnTo>
                  <a:pt x="1087120" y="1993900"/>
                </a:lnTo>
                <a:lnTo>
                  <a:pt x="1097280" y="2001520"/>
                </a:lnTo>
                <a:lnTo>
                  <a:pt x="1107440" y="2009140"/>
                </a:lnTo>
                <a:lnTo>
                  <a:pt x="1117600" y="2016760"/>
                </a:lnTo>
                <a:lnTo>
                  <a:pt x="1125220" y="2024380"/>
                </a:lnTo>
                <a:lnTo>
                  <a:pt x="1135380" y="2032000"/>
                </a:lnTo>
                <a:lnTo>
                  <a:pt x="1145540" y="2039620"/>
                </a:lnTo>
                <a:lnTo>
                  <a:pt x="1155700" y="2047240"/>
                </a:lnTo>
                <a:lnTo>
                  <a:pt x="1163320" y="2054860"/>
                </a:lnTo>
                <a:lnTo>
                  <a:pt x="1173480" y="2062480"/>
                </a:lnTo>
                <a:lnTo>
                  <a:pt x="1183640" y="2070100"/>
                </a:lnTo>
                <a:lnTo>
                  <a:pt x="1193800" y="2077720"/>
                </a:lnTo>
                <a:lnTo>
                  <a:pt x="1201420" y="2085340"/>
                </a:lnTo>
                <a:lnTo>
                  <a:pt x="1211580" y="2092960"/>
                </a:lnTo>
                <a:lnTo>
                  <a:pt x="1221740" y="2098040"/>
                </a:lnTo>
                <a:lnTo>
                  <a:pt x="1231900" y="2105660"/>
                </a:lnTo>
                <a:lnTo>
                  <a:pt x="1239520" y="2113280"/>
                </a:lnTo>
                <a:lnTo>
                  <a:pt x="1249680" y="2118360"/>
                </a:lnTo>
                <a:lnTo>
                  <a:pt x="1259840" y="2125980"/>
                </a:lnTo>
                <a:lnTo>
                  <a:pt x="1270000" y="2133600"/>
                </a:lnTo>
                <a:lnTo>
                  <a:pt x="1277620" y="2138680"/>
                </a:lnTo>
                <a:lnTo>
                  <a:pt x="1287780" y="2146300"/>
                </a:lnTo>
                <a:lnTo>
                  <a:pt x="1297940" y="2151380"/>
                </a:lnTo>
                <a:lnTo>
                  <a:pt x="1308100" y="2159000"/>
                </a:lnTo>
                <a:lnTo>
                  <a:pt x="1318259" y="2164080"/>
                </a:lnTo>
                <a:lnTo>
                  <a:pt x="1325880" y="2171700"/>
                </a:lnTo>
                <a:lnTo>
                  <a:pt x="1336040" y="2176780"/>
                </a:lnTo>
                <a:lnTo>
                  <a:pt x="1346200" y="2184400"/>
                </a:lnTo>
                <a:lnTo>
                  <a:pt x="1356359" y="2189480"/>
                </a:lnTo>
                <a:lnTo>
                  <a:pt x="1363980" y="2194560"/>
                </a:lnTo>
                <a:lnTo>
                  <a:pt x="1374140" y="2199640"/>
                </a:lnTo>
                <a:lnTo>
                  <a:pt x="1384300" y="2207260"/>
                </a:lnTo>
                <a:lnTo>
                  <a:pt x="1394459" y="2212340"/>
                </a:lnTo>
                <a:lnTo>
                  <a:pt x="1402080" y="2217420"/>
                </a:lnTo>
                <a:lnTo>
                  <a:pt x="1412240" y="2222500"/>
                </a:lnTo>
                <a:lnTo>
                  <a:pt x="1422400" y="2227580"/>
                </a:lnTo>
                <a:lnTo>
                  <a:pt x="1432559" y="2235200"/>
                </a:lnTo>
                <a:lnTo>
                  <a:pt x="1440180" y="2240280"/>
                </a:lnTo>
                <a:lnTo>
                  <a:pt x="1450340" y="2245360"/>
                </a:lnTo>
                <a:lnTo>
                  <a:pt x="1460500" y="2250440"/>
                </a:lnTo>
                <a:lnTo>
                  <a:pt x="1470659" y="2255520"/>
                </a:lnTo>
                <a:lnTo>
                  <a:pt x="1478280" y="2260600"/>
                </a:lnTo>
                <a:lnTo>
                  <a:pt x="1488440" y="2265680"/>
                </a:lnTo>
                <a:lnTo>
                  <a:pt x="1498600" y="2270760"/>
                </a:lnTo>
                <a:lnTo>
                  <a:pt x="1508759" y="2275840"/>
                </a:lnTo>
                <a:lnTo>
                  <a:pt x="1516380" y="2280920"/>
                </a:lnTo>
                <a:lnTo>
                  <a:pt x="1526540" y="2286000"/>
                </a:lnTo>
                <a:lnTo>
                  <a:pt x="1536700" y="2288540"/>
                </a:lnTo>
                <a:lnTo>
                  <a:pt x="1546859" y="2293620"/>
                </a:lnTo>
                <a:lnTo>
                  <a:pt x="1554480" y="2298700"/>
                </a:lnTo>
                <a:lnTo>
                  <a:pt x="1564640" y="2303780"/>
                </a:lnTo>
                <a:lnTo>
                  <a:pt x="1574800" y="2308860"/>
                </a:lnTo>
                <a:lnTo>
                  <a:pt x="1584959" y="2311400"/>
                </a:lnTo>
                <a:lnTo>
                  <a:pt x="1592580" y="2316480"/>
                </a:lnTo>
                <a:lnTo>
                  <a:pt x="1602740" y="2321560"/>
                </a:lnTo>
                <a:lnTo>
                  <a:pt x="1612900" y="2326640"/>
                </a:lnTo>
                <a:lnTo>
                  <a:pt x="1623059" y="2329180"/>
                </a:lnTo>
                <a:lnTo>
                  <a:pt x="1630680" y="2334260"/>
                </a:lnTo>
                <a:lnTo>
                  <a:pt x="1640840" y="2339340"/>
                </a:lnTo>
                <a:lnTo>
                  <a:pt x="1651000" y="2341880"/>
                </a:lnTo>
                <a:lnTo>
                  <a:pt x="1661159" y="2346960"/>
                </a:lnTo>
                <a:lnTo>
                  <a:pt x="1668780" y="2349500"/>
                </a:lnTo>
                <a:lnTo>
                  <a:pt x="1678940" y="2354580"/>
                </a:lnTo>
                <a:lnTo>
                  <a:pt x="1689100" y="2359660"/>
                </a:lnTo>
                <a:lnTo>
                  <a:pt x="1699259" y="2362200"/>
                </a:lnTo>
                <a:lnTo>
                  <a:pt x="1706880" y="2367280"/>
                </a:lnTo>
                <a:lnTo>
                  <a:pt x="1717040" y="2369820"/>
                </a:lnTo>
                <a:lnTo>
                  <a:pt x="1727200" y="2374900"/>
                </a:lnTo>
                <a:lnTo>
                  <a:pt x="1737359" y="2377440"/>
                </a:lnTo>
                <a:lnTo>
                  <a:pt x="1747520" y="2379980"/>
                </a:lnTo>
                <a:lnTo>
                  <a:pt x="1755140" y="2385060"/>
                </a:lnTo>
                <a:lnTo>
                  <a:pt x="1765300" y="2387600"/>
                </a:lnTo>
                <a:lnTo>
                  <a:pt x="1775459" y="2392680"/>
                </a:lnTo>
                <a:lnTo>
                  <a:pt x="1785620" y="2395220"/>
                </a:lnTo>
                <a:lnTo>
                  <a:pt x="1793240" y="2397760"/>
                </a:lnTo>
                <a:lnTo>
                  <a:pt x="1803400" y="2402840"/>
                </a:lnTo>
                <a:lnTo>
                  <a:pt x="1813559" y="2405380"/>
                </a:lnTo>
                <a:lnTo>
                  <a:pt x="1823720" y="2407920"/>
                </a:lnTo>
                <a:lnTo>
                  <a:pt x="1831340" y="2413000"/>
                </a:lnTo>
                <a:lnTo>
                  <a:pt x="1841500" y="2415540"/>
                </a:lnTo>
                <a:lnTo>
                  <a:pt x="1851659" y="2418080"/>
                </a:lnTo>
                <a:lnTo>
                  <a:pt x="1861820" y="2420620"/>
                </a:lnTo>
                <a:lnTo>
                  <a:pt x="1869440" y="2425700"/>
                </a:lnTo>
                <a:lnTo>
                  <a:pt x="1879600" y="2428240"/>
                </a:lnTo>
                <a:lnTo>
                  <a:pt x="1889759" y="2430780"/>
                </a:lnTo>
                <a:lnTo>
                  <a:pt x="1899920" y="2433320"/>
                </a:lnTo>
                <a:lnTo>
                  <a:pt x="1907540" y="2438400"/>
                </a:lnTo>
                <a:lnTo>
                  <a:pt x="1917700" y="2440940"/>
                </a:lnTo>
                <a:lnTo>
                  <a:pt x="1927859" y="2443480"/>
                </a:lnTo>
                <a:lnTo>
                  <a:pt x="1938020" y="2446020"/>
                </a:lnTo>
                <a:lnTo>
                  <a:pt x="1945640" y="2448560"/>
                </a:lnTo>
                <a:lnTo>
                  <a:pt x="1955800" y="2451100"/>
                </a:lnTo>
                <a:lnTo>
                  <a:pt x="1965959" y="2453640"/>
                </a:lnTo>
                <a:lnTo>
                  <a:pt x="1976120" y="2456180"/>
                </a:lnTo>
                <a:lnTo>
                  <a:pt x="1983740" y="2458720"/>
                </a:lnTo>
                <a:lnTo>
                  <a:pt x="1993900" y="2463800"/>
                </a:lnTo>
                <a:lnTo>
                  <a:pt x="2004059" y="2466340"/>
                </a:lnTo>
                <a:lnTo>
                  <a:pt x="2014220" y="2468880"/>
                </a:lnTo>
                <a:lnTo>
                  <a:pt x="2021840" y="2471420"/>
                </a:lnTo>
                <a:lnTo>
                  <a:pt x="2032000" y="2473960"/>
                </a:lnTo>
                <a:lnTo>
                  <a:pt x="2042159" y="2476500"/>
                </a:lnTo>
                <a:lnTo>
                  <a:pt x="2052320" y="2479040"/>
                </a:lnTo>
                <a:lnTo>
                  <a:pt x="2059940" y="2481580"/>
                </a:lnTo>
                <a:lnTo>
                  <a:pt x="2070100" y="2484120"/>
                </a:lnTo>
                <a:lnTo>
                  <a:pt x="2080259" y="2484120"/>
                </a:lnTo>
                <a:lnTo>
                  <a:pt x="2090420" y="2486660"/>
                </a:lnTo>
                <a:lnTo>
                  <a:pt x="2098040" y="2489200"/>
                </a:lnTo>
                <a:lnTo>
                  <a:pt x="2108200" y="2491740"/>
                </a:lnTo>
                <a:lnTo>
                  <a:pt x="2118360" y="2494280"/>
                </a:lnTo>
                <a:lnTo>
                  <a:pt x="2128520" y="2496820"/>
                </a:lnTo>
                <a:lnTo>
                  <a:pt x="2136140" y="2499360"/>
                </a:lnTo>
                <a:lnTo>
                  <a:pt x="2146300" y="2501900"/>
                </a:lnTo>
                <a:lnTo>
                  <a:pt x="2156460" y="2504440"/>
                </a:lnTo>
                <a:lnTo>
                  <a:pt x="2166620" y="2506980"/>
                </a:lnTo>
                <a:lnTo>
                  <a:pt x="2176780" y="2506980"/>
                </a:lnTo>
                <a:lnTo>
                  <a:pt x="2184400" y="2509520"/>
                </a:lnTo>
                <a:lnTo>
                  <a:pt x="2194560" y="2512060"/>
                </a:lnTo>
                <a:lnTo>
                  <a:pt x="2204720" y="2514600"/>
                </a:lnTo>
                <a:lnTo>
                  <a:pt x="2214880" y="2517140"/>
                </a:lnTo>
                <a:lnTo>
                  <a:pt x="2222500" y="2517140"/>
                </a:lnTo>
                <a:lnTo>
                  <a:pt x="2232660" y="2519680"/>
                </a:lnTo>
                <a:lnTo>
                  <a:pt x="2242820" y="2522220"/>
                </a:lnTo>
                <a:lnTo>
                  <a:pt x="2252980" y="2524760"/>
                </a:lnTo>
                <a:lnTo>
                  <a:pt x="2260600" y="2527300"/>
                </a:lnTo>
                <a:lnTo>
                  <a:pt x="2270760" y="2527300"/>
                </a:lnTo>
                <a:lnTo>
                  <a:pt x="2280920" y="2529840"/>
                </a:lnTo>
                <a:lnTo>
                  <a:pt x="2291080" y="2532380"/>
                </a:lnTo>
                <a:lnTo>
                  <a:pt x="2298700" y="2534920"/>
                </a:lnTo>
                <a:lnTo>
                  <a:pt x="2308860" y="2534920"/>
                </a:lnTo>
                <a:lnTo>
                  <a:pt x="2319020" y="2537460"/>
                </a:lnTo>
                <a:lnTo>
                  <a:pt x="2329180" y="2540000"/>
                </a:lnTo>
                <a:lnTo>
                  <a:pt x="2336800" y="2540000"/>
                </a:lnTo>
                <a:lnTo>
                  <a:pt x="2346960" y="2542540"/>
                </a:lnTo>
                <a:lnTo>
                  <a:pt x="2357120" y="2545080"/>
                </a:lnTo>
                <a:lnTo>
                  <a:pt x="2367280" y="2545080"/>
                </a:lnTo>
                <a:lnTo>
                  <a:pt x="2374900" y="2547620"/>
                </a:lnTo>
                <a:lnTo>
                  <a:pt x="2385060" y="2550160"/>
                </a:lnTo>
                <a:lnTo>
                  <a:pt x="2395220" y="2550160"/>
                </a:lnTo>
                <a:lnTo>
                  <a:pt x="2405380" y="2552700"/>
                </a:lnTo>
                <a:lnTo>
                  <a:pt x="2413000" y="2555240"/>
                </a:lnTo>
                <a:lnTo>
                  <a:pt x="2423160" y="2555240"/>
                </a:lnTo>
                <a:lnTo>
                  <a:pt x="2433320" y="2557780"/>
                </a:lnTo>
                <a:lnTo>
                  <a:pt x="2443480" y="2557780"/>
                </a:lnTo>
                <a:lnTo>
                  <a:pt x="2451100" y="2560320"/>
                </a:lnTo>
                <a:lnTo>
                  <a:pt x="2461260" y="2562860"/>
                </a:lnTo>
                <a:lnTo>
                  <a:pt x="2471420" y="2562860"/>
                </a:lnTo>
                <a:lnTo>
                  <a:pt x="2481580" y="2565400"/>
                </a:lnTo>
                <a:lnTo>
                  <a:pt x="2489200" y="2565400"/>
                </a:lnTo>
                <a:lnTo>
                  <a:pt x="2499360" y="2567940"/>
                </a:lnTo>
                <a:lnTo>
                  <a:pt x="2509520" y="2567940"/>
                </a:lnTo>
                <a:lnTo>
                  <a:pt x="2519680" y="2570480"/>
                </a:lnTo>
                <a:lnTo>
                  <a:pt x="2527300" y="2573020"/>
                </a:lnTo>
                <a:lnTo>
                  <a:pt x="2537460" y="2573020"/>
                </a:lnTo>
                <a:lnTo>
                  <a:pt x="2547620" y="2575560"/>
                </a:lnTo>
                <a:lnTo>
                  <a:pt x="2557780" y="2575560"/>
                </a:lnTo>
                <a:lnTo>
                  <a:pt x="2565400" y="2578100"/>
                </a:lnTo>
                <a:lnTo>
                  <a:pt x="2575560" y="2578100"/>
                </a:lnTo>
                <a:lnTo>
                  <a:pt x="2585720" y="2580640"/>
                </a:lnTo>
                <a:lnTo>
                  <a:pt x="2595880" y="2580640"/>
                </a:lnTo>
                <a:lnTo>
                  <a:pt x="2606040" y="2583180"/>
                </a:lnTo>
                <a:lnTo>
                  <a:pt x="2613660" y="2583180"/>
                </a:lnTo>
                <a:lnTo>
                  <a:pt x="2623820" y="2585720"/>
                </a:lnTo>
                <a:lnTo>
                  <a:pt x="2633980" y="2585720"/>
                </a:lnTo>
                <a:lnTo>
                  <a:pt x="2644140" y="2588260"/>
                </a:lnTo>
                <a:lnTo>
                  <a:pt x="2651760" y="2588260"/>
                </a:lnTo>
                <a:lnTo>
                  <a:pt x="2661920" y="2590800"/>
                </a:lnTo>
                <a:lnTo>
                  <a:pt x="2672080" y="2590800"/>
                </a:lnTo>
                <a:lnTo>
                  <a:pt x="2682240" y="2590800"/>
                </a:lnTo>
                <a:lnTo>
                  <a:pt x="2689860" y="2593340"/>
                </a:lnTo>
                <a:lnTo>
                  <a:pt x="2700020" y="2593340"/>
                </a:lnTo>
                <a:lnTo>
                  <a:pt x="2710180" y="2595880"/>
                </a:lnTo>
                <a:lnTo>
                  <a:pt x="2720340" y="2595880"/>
                </a:lnTo>
                <a:lnTo>
                  <a:pt x="2727960" y="2598420"/>
                </a:lnTo>
                <a:lnTo>
                  <a:pt x="2738120" y="2598420"/>
                </a:lnTo>
                <a:lnTo>
                  <a:pt x="2748280" y="2598420"/>
                </a:lnTo>
                <a:lnTo>
                  <a:pt x="2758440" y="2600960"/>
                </a:lnTo>
                <a:lnTo>
                  <a:pt x="2766060" y="2600960"/>
                </a:lnTo>
                <a:lnTo>
                  <a:pt x="2776220" y="2603500"/>
                </a:lnTo>
                <a:lnTo>
                  <a:pt x="2786380" y="2603500"/>
                </a:lnTo>
                <a:lnTo>
                  <a:pt x="2796540" y="2603500"/>
                </a:lnTo>
                <a:lnTo>
                  <a:pt x="2804160" y="2606040"/>
                </a:lnTo>
                <a:lnTo>
                  <a:pt x="2814320" y="2606040"/>
                </a:lnTo>
                <a:lnTo>
                  <a:pt x="2824480" y="2608580"/>
                </a:lnTo>
                <a:lnTo>
                  <a:pt x="2834640" y="2608580"/>
                </a:lnTo>
                <a:lnTo>
                  <a:pt x="2842260" y="2608580"/>
                </a:lnTo>
                <a:lnTo>
                  <a:pt x="2852420" y="2611120"/>
                </a:lnTo>
                <a:lnTo>
                  <a:pt x="2862580" y="2611120"/>
                </a:lnTo>
                <a:lnTo>
                  <a:pt x="2872740" y="2611120"/>
                </a:lnTo>
                <a:lnTo>
                  <a:pt x="2880360" y="2613660"/>
                </a:lnTo>
                <a:lnTo>
                  <a:pt x="2890520" y="2613660"/>
                </a:lnTo>
                <a:lnTo>
                  <a:pt x="2900680" y="2613660"/>
                </a:lnTo>
                <a:lnTo>
                  <a:pt x="2910840" y="2616200"/>
                </a:lnTo>
                <a:lnTo>
                  <a:pt x="2918460" y="2616200"/>
                </a:lnTo>
                <a:lnTo>
                  <a:pt x="2928620" y="2616200"/>
                </a:lnTo>
                <a:lnTo>
                  <a:pt x="2938780" y="2618740"/>
                </a:lnTo>
                <a:lnTo>
                  <a:pt x="2948940" y="2618740"/>
                </a:lnTo>
                <a:lnTo>
                  <a:pt x="2956560" y="2618740"/>
                </a:lnTo>
                <a:lnTo>
                  <a:pt x="2966720" y="2621280"/>
                </a:lnTo>
                <a:lnTo>
                  <a:pt x="2976880" y="2621280"/>
                </a:lnTo>
                <a:lnTo>
                  <a:pt x="2987040" y="2621280"/>
                </a:lnTo>
                <a:lnTo>
                  <a:pt x="2994660" y="2623820"/>
                </a:lnTo>
                <a:lnTo>
                  <a:pt x="3004820" y="2623820"/>
                </a:lnTo>
                <a:lnTo>
                  <a:pt x="3014980" y="2623820"/>
                </a:lnTo>
                <a:lnTo>
                  <a:pt x="3025140" y="2626360"/>
                </a:lnTo>
                <a:lnTo>
                  <a:pt x="3032760" y="2626360"/>
                </a:lnTo>
                <a:lnTo>
                  <a:pt x="3042920" y="2626360"/>
                </a:lnTo>
                <a:lnTo>
                  <a:pt x="3053080" y="2626360"/>
                </a:lnTo>
                <a:lnTo>
                  <a:pt x="3063240" y="2628900"/>
                </a:lnTo>
                <a:lnTo>
                  <a:pt x="3073400" y="2628900"/>
                </a:lnTo>
                <a:lnTo>
                  <a:pt x="3081020" y="2628900"/>
                </a:lnTo>
                <a:lnTo>
                  <a:pt x="3091180" y="2631440"/>
                </a:lnTo>
                <a:lnTo>
                  <a:pt x="3101340" y="2631440"/>
                </a:lnTo>
                <a:lnTo>
                  <a:pt x="3111500" y="2631440"/>
                </a:lnTo>
                <a:lnTo>
                  <a:pt x="3119120" y="2631440"/>
                </a:lnTo>
                <a:lnTo>
                  <a:pt x="3129280" y="2633980"/>
                </a:lnTo>
                <a:lnTo>
                  <a:pt x="3139440" y="2633980"/>
                </a:lnTo>
                <a:lnTo>
                  <a:pt x="3149600" y="2633980"/>
                </a:lnTo>
                <a:lnTo>
                  <a:pt x="3157220" y="2633980"/>
                </a:lnTo>
                <a:lnTo>
                  <a:pt x="3167380" y="2636520"/>
                </a:lnTo>
                <a:lnTo>
                  <a:pt x="3177540" y="2636520"/>
                </a:lnTo>
                <a:lnTo>
                  <a:pt x="3187700" y="2636520"/>
                </a:lnTo>
                <a:lnTo>
                  <a:pt x="3195320" y="2636520"/>
                </a:lnTo>
                <a:lnTo>
                  <a:pt x="3205480" y="2639060"/>
                </a:lnTo>
                <a:lnTo>
                  <a:pt x="3215640" y="2639060"/>
                </a:lnTo>
                <a:lnTo>
                  <a:pt x="3225800" y="2639060"/>
                </a:lnTo>
                <a:lnTo>
                  <a:pt x="3233420" y="2639060"/>
                </a:lnTo>
                <a:lnTo>
                  <a:pt x="3243580" y="2639060"/>
                </a:lnTo>
                <a:lnTo>
                  <a:pt x="3253740" y="2641600"/>
                </a:lnTo>
                <a:lnTo>
                  <a:pt x="3263900" y="2641600"/>
                </a:lnTo>
                <a:lnTo>
                  <a:pt x="3271520" y="2641600"/>
                </a:lnTo>
                <a:lnTo>
                  <a:pt x="3281679" y="2641600"/>
                </a:lnTo>
                <a:lnTo>
                  <a:pt x="3291840" y="2644140"/>
                </a:lnTo>
                <a:lnTo>
                  <a:pt x="3302000" y="2644140"/>
                </a:lnTo>
                <a:lnTo>
                  <a:pt x="3309620" y="2644140"/>
                </a:lnTo>
                <a:lnTo>
                  <a:pt x="3319779" y="2644140"/>
                </a:lnTo>
                <a:lnTo>
                  <a:pt x="3329940" y="2644140"/>
                </a:lnTo>
                <a:lnTo>
                  <a:pt x="3340100" y="2646680"/>
                </a:lnTo>
                <a:lnTo>
                  <a:pt x="3347720" y="2646680"/>
                </a:lnTo>
                <a:lnTo>
                  <a:pt x="3357879" y="2646680"/>
                </a:lnTo>
                <a:lnTo>
                  <a:pt x="3368040" y="2646680"/>
                </a:lnTo>
                <a:lnTo>
                  <a:pt x="3378200" y="2646680"/>
                </a:lnTo>
                <a:lnTo>
                  <a:pt x="3385820" y="2649220"/>
                </a:lnTo>
                <a:lnTo>
                  <a:pt x="3434079" y="2649220"/>
                </a:lnTo>
                <a:lnTo>
                  <a:pt x="3444240" y="2651760"/>
                </a:lnTo>
                <a:lnTo>
                  <a:pt x="3492500" y="2651760"/>
                </a:lnTo>
                <a:lnTo>
                  <a:pt x="3502659" y="2654300"/>
                </a:lnTo>
                <a:lnTo>
                  <a:pt x="3548379" y="2654300"/>
                </a:lnTo>
                <a:lnTo>
                  <a:pt x="3558540" y="2656840"/>
                </a:lnTo>
                <a:lnTo>
                  <a:pt x="3616959" y="2656840"/>
                </a:lnTo>
                <a:lnTo>
                  <a:pt x="3624579" y="2659380"/>
                </a:lnTo>
                <a:lnTo>
                  <a:pt x="3693159" y="2659380"/>
                </a:lnTo>
                <a:lnTo>
                  <a:pt x="3700779" y="2661920"/>
                </a:lnTo>
                <a:lnTo>
                  <a:pt x="3769359" y="2661920"/>
                </a:lnTo>
                <a:lnTo>
                  <a:pt x="3776979" y="2664460"/>
                </a:lnTo>
                <a:lnTo>
                  <a:pt x="3853179" y="2664460"/>
                </a:lnTo>
                <a:lnTo>
                  <a:pt x="3863340" y="2667000"/>
                </a:lnTo>
                <a:lnTo>
                  <a:pt x="3949700" y="2667000"/>
                </a:lnTo>
                <a:lnTo>
                  <a:pt x="3959859" y="2669540"/>
                </a:lnTo>
                <a:lnTo>
                  <a:pt x="4064000" y="2669540"/>
                </a:lnTo>
                <a:lnTo>
                  <a:pt x="4074159" y="2672080"/>
                </a:lnTo>
                <a:lnTo>
                  <a:pt x="4198620" y="2672080"/>
                </a:lnTo>
                <a:lnTo>
                  <a:pt x="4206240" y="2674620"/>
                </a:lnTo>
                <a:lnTo>
                  <a:pt x="4351020" y="2674620"/>
                </a:lnTo>
                <a:lnTo>
                  <a:pt x="4361180" y="2677160"/>
                </a:lnTo>
                <a:lnTo>
                  <a:pt x="4541520" y="2677160"/>
                </a:lnTo>
                <a:lnTo>
                  <a:pt x="4551680" y="2679700"/>
                </a:lnTo>
                <a:lnTo>
                  <a:pt x="4790439" y="2679700"/>
                </a:lnTo>
                <a:lnTo>
                  <a:pt x="4798059" y="2686939"/>
                </a:lnTo>
                <a:lnTo>
                  <a:pt x="6352539" y="2686939"/>
                </a:lnTo>
                <a:lnTo>
                  <a:pt x="6362700" y="2686939"/>
                </a:lnTo>
              </a:path>
            </a:pathLst>
          </a:custGeom>
          <a:ln w="508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1494789" y="2098325"/>
            <a:ext cx="195580" cy="329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6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400" dirty="0">
                <a:latin typeface="Arial"/>
                <a:cs typeface="Arial"/>
              </a:rPr>
              <a:t>5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400" dirty="0"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400" dirty="0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400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400" dirty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400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810051" y="5363977"/>
            <a:ext cx="6644005" cy="3778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latin typeface="Arial"/>
                <a:cs typeface="Arial"/>
              </a:rPr>
              <a:t>4</a:t>
            </a:r>
            <a:r>
              <a:rPr sz="2000" spc="-2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2000" spc="5" dirty="0">
                <a:latin typeface="Arial"/>
                <a:cs typeface="Arial"/>
              </a:rPr>
              <a:t>4</a:t>
            </a:r>
            <a:r>
              <a:rPr sz="2000" spc="-2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8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2000" spc="5" dirty="0">
                <a:latin typeface="Arial"/>
                <a:cs typeface="Arial"/>
              </a:rPr>
              <a:t>5</a:t>
            </a:r>
            <a:r>
              <a:rPr sz="2000" spc="-2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2000" spc="5" dirty="0">
                <a:latin typeface="Arial"/>
                <a:cs typeface="Arial"/>
              </a:rPr>
              <a:t>5</a:t>
            </a:r>
            <a:r>
              <a:rPr sz="2000" spc="-2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2000" spc="5" dirty="0">
                <a:latin typeface="Arial"/>
                <a:cs typeface="Arial"/>
              </a:rPr>
              <a:t>5</a:t>
            </a:r>
            <a:r>
              <a:rPr sz="2000" spc="-2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000" dirty="0">
                <a:latin typeface="Arial"/>
                <a:cs typeface="Arial"/>
              </a:rPr>
              <a:t>5</a:t>
            </a:r>
            <a:r>
              <a:rPr sz="2000" spc="-2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2000" dirty="0">
                <a:latin typeface="Arial"/>
                <a:cs typeface="Arial"/>
              </a:rPr>
              <a:t>5</a:t>
            </a:r>
            <a:r>
              <a:rPr sz="2000" spc="-2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8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2000" spc="5" dirty="0">
                <a:latin typeface="Arial"/>
                <a:cs typeface="Arial"/>
              </a:rPr>
              <a:t>6</a:t>
            </a:r>
            <a:r>
              <a:rPr sz="2000" spc="-2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2000" spc="5" dirty="0">
                <a:latin typeface="Arial"/>
                <a:cs typeface="Arial"/>
              </a:rPr>
              <a:t>6</a:t>
            </a:r>
            <a:r>
              <a:rPr sz="2000" spc="-2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2000" spc="5" dirty="0">
                <a:latin typeface="Arial"/>
                <a:cs typeface="Arial"/>
              </a:rPr>
              <a:t>6</a:t>
            </a:r>
            <a:r>
              <a:rPr sz="2000" spc="-2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2000" spc="5" dirty="0">
                <a:latin typeface="Arial"/>
                <a:cs typeface="Arial"/>
              </a:rPr>
              <a:t>6</a:t>
            </a:r>
            <a:r>
              <a:rPr sz="2000" spc="-2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2000" spc="5" dirty="0">
                <a:latin typeface="Arial"/>
                <a:cs typeface="Arial"/>
              </a:rPr>
              <a:t>6</a:t>
            </a:r>
            <a:r>
              <a:rPr sz="2000" spc="-2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8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2000" spc="5" dirty="0">
                <a:latin typeface="Arial"/>
                <a:cs typeface="Arial"/>
              </a:rPr>
              <a:t>7</a:t>
            </a:r>
            <a:r>
              <a:rPr sz="2000" spc="-2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2000" spc="5" dirty="0">
                <a:latin typeface="Arial"/>
                <a:cs typeface="Arial"/>
              </a:rPr>
              <a:t>7</a:t>
            </a:r>
            <a:r>
              <a:rPr sz="2000" spc="-2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000" dirty="0">
                <a:latin typeface="Arial"/>
                <a:cs typeface="Arial"/>
              </a:rPr>
              <a:t>7</a:t>
            </a:r>
            <a:r>
              <a:rPr sz="2000" spc="-2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2000" dirty="0">
                <a:latin typeface="Arial"/>
                <a:cs typeface="Arial"/>
              </a:rPr>
              <a:t>7</a:t>
            </a:r>
            <a:r>
              <a:rPr sz="2000" spc="-2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2000" spc="5" dirty="0">
                <a:latin typeface="Arial"/>
                <a:cs typeface="Arial"/>
              </a:rPr>
              <a:t>7</a:t>
            </a:r>
            <a:r>
              <a:rPr sz="2000" spc="-2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8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2000" spc="5" dirty="0">
                <a:latin typeface="Arial"/>
                <a:cs typeface="Arial"/>
              </a:rPr>
              <a:t>7</a:t>
            </a:r>
            <a:r>
              <a:rPr sz="2000" spc="-2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9</a:t>
            </a:r>
            <a:endParaRPr sz="20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99874" y="2769982"/>
            <a:ext cx="432434" cy="19716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% I</a:t>
            </a:r>
            <a:r>
              <a:rPr sz="3200" b="1" spc="-35" dirty="0">
                <a:latin typeface="Calibri"/>
                <a:cs typeface="Calibri"/>
              </a:rPr>
              <a:t>n</a:t>
            </a:r>
            <a:r>
              <a:rPr sz="3200" b="1" spc="-20" dirty="0">
                <a:latin typeface="Calibri"/>
                <a:cs typeface="Calibri"/>
              </a:rPr>
              <a:t>v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-35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sion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867021" y="5864859"/>
            <a:ext cx="50165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>
                <a:latin typeface="Calibri"/>
                <a:cs typeface="Calibri"/>
              </a:rPr>
              <a:t>pH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001266" y="1405118"/>
            <a:ext cx="604901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%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S</a:t>
            </a:r>
            <a:r>
              <a:rPr sz="3200" b="1" spc="5" dirty="0">
                <a:latin typeface="Arial"/>
                <a:cs typeface="Arial"/>
              </a:rPr>
              <a:t>u</a:t>
            </a:r>
            <a:r>
              <a:rPr sz="3200" b="1" dirty="0">
                <a:latin typeface="Arial"/>
                <a:cs typeface="Arial"/>
              </a:rPr>
              <a:t>crose In</a:t>
            </a:r>
            <a:r>
              <a:rPr sz="3200" b="1" spc="-65" dirty="0">
                <a:latin typeface="Arial"/>
                <a:cs typeface="Arial"/>
              </a:rPr>
              <a:t>v</a:t>
            </a:r>
            <a:r>
              <a:rPr sz="3200" b="1" dirty="0">
                <a:latin typeface="Arial"/>
                <a:cs typeface="Arial"/>
              </a:rPr>
              <a:t>ers</a:t>
            </a:r>
            <a:r>
              <a:rPr sz="3200" b="1" spc="-15" dirty="0">
                <a:latin typeface="Arial"/>
                <a:cs typeface="Arial"/>
              </a:rPr>
              <a:t>i</a:t>
            </a:r>
            <a:r>
              <a:rPr sz="3200" b="1" dirty="0">
                <a:latin typeface="Arial"/>
                <a:cs typeface="Arial"/>
              </a:rPr>
              <a:t>on</a:t>
            </a:r>
            <a:r>
              <a:rPr sz="3200" b="1" spc="6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h</a:t>
            </a:r>
            <a:r>
              <a:rPr sz="3200" b="1" spc="-5" dirty="0">
                <a:latin typeface="Arial"/>
                <a:cs typeface="Arial"/>
              </a:rPr>
              <a:t>r</a:t>
            </a:r>
            <a:r>
              <a:rPr sz="3225" b="1" spc="-7" baseline="24547" dirty="0">
                <a:latin typeface="Arial"/>
                <a:cs typeface="Arial"/>
              </a:rPr>
              <a:t>-</a:t>
            </a:r>
            <a:r>
              <a:rPr sz="3225" b="1" spc="-22" baseline="24547" dirty="0">
                <a:latin typeface="Arial"/>
                <a:cs typeface="Arial"/>
              </a:rPr>
              <a:t>1</a:t>
            </a:r>
            <a:r>
              <a:rPr sz="3225" b="1" spc="442" baseline="24547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at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100</a:t>
            </a:r>
            <a:endParaRPr sz="3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524760" y="1872351"/>
            <a:ext cx="500316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b="1" baseline="25132" dirty="0">
                <a:latin typeface="Arial"/>
                <a:cs typeface="Arial"/>
              </a:rPr>
              <a:t>o</a:t>
            </a:r>
            <a:r>
              <a:rPr sz="3200" b="1" dirty="0">
                <a:latin typeface="Arial"/>
                <a:cs typeface="Arial"/>
              </a:rPr>
              <a:t>C &amp;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at </a:t>
            </a:r>
            <a:r>
              <a:rPr sz="3200" b="1" spc="-175" dirty="0">
                <a:latin typeface="Arial"/>
                <a:cs typeface="Arial"/>
              </a:rPr>
              <a:t>V</a:t>
            </a:r>
            <a:r>
              <a:rPr sz="3200" b="1" dirty="0">
                <a:latin typeface="Arial"/>
                <a:cs typeface="Arial"/>
              </a:rPr>
              <a:t>ar</a:t>
            </a:r>
            <a:r>
              <a:rPr sz="3200" b="1" spc="-15" dirty="0">
                <a:latin typeface="Arial"/>
                <a:cs typeface="Arial"/>
              </a:rPr>
              <a:t>i</a:t>
            </a:r>
            <a:r>
              <a:rPr sz="3200" b="1" dirty="0">
                <a:latin typeface="Arial"/>
                <a:cs typeface="Arial"/>
              </a:rPr>
              <a:t>o</a:t>
            </a:r>
            <a:r>
              <a:rPr sz="3200" b="1" spc="5" dirty="0">
                <a:latin typeface="Arial"/>
                <a:cs typeface="Arial"/>
              </a:rPr>
              <a:t>u</a:t>
            </a:r>
            <a:r>
              <a:rPr sz="3200" b="1" dirty="0">
                <a:latin typeface="Arial"/>
                <a:cs typeface="Arial"/>
              </a:rPr>
              <a:t>s pH </a:t>
            </a:r>
            <a:r>
              <a:rPr sz="3200" b="1" spc="-175" dirty="0">
                <a:latin typeface="Arial"/>
                <a:cs typeface="Arial"/>
              </a:rPr>
              <a:t>V</a:t>
            </a:r>
            <a:r>
              <a:rPr sz="3200" b="1" dirty="0">
                <a:latin typeface="Arial"/>
                <a:cs typeface="Arial"/>
              </a:rPr>
              <a:t>alues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76200" y="990600"/>
            <a:ext cx="9022080" cy="0"/>
          </a:xfrm>
          <a:custGeom>
            <a:avLst/>
            <a:gdLst/>
            <a:ahLst/>
            <a:cxnLst/>
            <a:rect l="l" t="t" r="r" b="b"/>
            <a:pathLst>
              <a:path w="9022080">
                <a:moveTo>
                  <a:pt x="0" y="0"/>
                </a:moveTo>
                <a:lnTo>
                  <a:pt x="9021699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0319" rIns="0" bIns="0" rtlCol="0">
            <a:spAutoFit/>
          </a:bodyPr>
          <a:lstStyle/>
          <a:p>
            <a:pPr marL="1145540">
              <a:lnSpc>
                <a:spcPct val="100000"/>
              </a:lnSpc>
            </a:pPr>
            <a:r>
              <a:rPr sz="4800" dirty="0"/>
              <a:t>R</a:t>
            </a:r>
            <a:r>
              <a:rPr sz="4800" spc="-60" dirty="0"/>
              <a:t>a</a:t>
            </a:r>
            <a:r>
              <a:rPr sz="4800" spc="-90" dirty="0"/>
              <a:t>t</a:t>
            </a:r>
            <a:r>
              <a:rPr sz="4800" dirty="0"/>
              <a:t>e</a:t>
            </a:r>
            <a:r>
              <a:rPr sz="4800" spc="10" dirty="0"/>
              <a:t> </a:t>
            </a:r>
            <a:r>
              <a:rPr sz="4800" dirty="0"/>
              <a:t>of</a:t>
            </a:r>
            <a:r>
              <a:rPr sz="4800" spc="-5" dirty="0"/>
              <a:t> </a:t>
            </a:r>
            <a:r>
              <a:rPr sz="4800" spc="-15" dirty="0"/>
              <a:t>i</a:t>
            </a:r>
            <a:r>
              <a:rPr sz="4800" spc="-100" dirty="0"/>
              <a:t>n</a:t>
            </a:r>
            <a:r>
              <a:rPr sz="4800" spc="-35" dirty="0"/>
              <a:t>v</a:t>
            </a:r>
            <a:r>
              <a:rPr sz="4800" spc="-5" dirty="0"/>
              <a:t>e</a:t>
            </a:r>
            <a:r>
              <a:rPr sz="4800" spc="-65" dirty="0"/>
              <a:t>r</a:t>
            </a:r>
            <a:r>
              <a:rPr sz="4800" spc="-25" dirty="0"/>
              <a:t>sion</a:t>
            </a:r>
            <a:endParaRPr sz="4800"/>
          </a:p>
        </p:txBody>
      </p:sp>
      <p:sp>
        <p:nvSpPr>
          <p:cNvPr id="102" name="object 102"/>
          <p:cNvSpPr txBox="1"/>
          <p:nvPr/>
        </p:nvSpPr>
        <p:spPr>
          <a:xfrm>
            <a:off x="8968358" y="90423"/>
            <a:ext cx="12255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4050" y="4756150"/>
            <a:ext cx="6433820" cy="0"/>
          </a:xfrm>
          <a:custGeom>
            <a:avLst/>
            <a:gdLst/>
            <a:ahLst/>
            <a:cxnLst/>
            <a:rect l="l" t="t" r="r" b="b"/>
            <a:pathLst>
              <a:path w="6433820">
                <a:moveTo>
                  <a:pt x="0" y="0"/>
                </a:moveTo>
                <a:lnTo>
                  <a:pt x="6433820" y="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4050" y="4316729"/>
            <a:ext cx="6433820" cy="0"/>
          </a:xfrm>
          <a:custGeom>
            <a:avLst/>
            <a:gdLst/>
            <a:ahLst/>
            <a:cxnLst/>
            <a:rect l="l" t="t" r="r" b="b"/>
            <a:pathLst>
              <a:path w="6433820">
                <a:moveTo>
                  <a:pt x="0" y="0"/>
                </a:moveTo>
                <a:lnTo>
                  <a:pt x="6433820" y="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4050" y="3874770"/>
            <a:ext cx="6433820" cy="0"/>
          </a:xfrm>
          <a:custGeom>
            <a:avLst/>
            <a:gdLst/>
            <a:ahLst/>
            <a:cxnLst/>
            <a:rect l="l" t="t" r="r" b="b"/>
            <a:pathLst>
              <a:path w="6433820">
                <a:moveTo>
                  <a:pt x="0" y="0"/>
                </a:moveTo>
                <a:lnTo>
                  <a:pt x="6433820" y="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55180" y="3435350"/>
            <a:ext cx="1202690" cy="0"/>
          </a:xfrm>
          <a:custGeom>
            <a:avLst/>
            <a:gdLst/>
            <a:ahLst/>
            <a:cxnLst/>
            <a:rect l="l" t="t" r="r" b="b"/>
            <a:pathLst>
              <a:path w="1202690">
                <a:moveTo>
                  <a:pt x="0" y="0"/>
                </a:moveTo>
                <a:lnTo>
                  <a:pt x="1202690" y="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24050" y="3435350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550" y="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55180" y="2995929"/>
            <a:ext cx="1202690" cy="0"/>
          </a:xfrm>
          <a:custGeom>
            <a:avLst/>
            <a:gdLst/>
            <a:ahLst/>
            <a:cxnLst/>
            <a:rect l="l" t="t" r="r" b="b"/>
            <a:pathLst>
              <a:path w="1202690">
                <a:moveTo>
                  <a:pt x="0" y="0"/>
                </a:moveTo>
                <a:lnTo>
                  <a:pt x="1202690" y="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24050" y="2995929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550" y="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24050" y="2556510"/>
            <a:ext cx="6433820" cy="0"/>
          </a:xfrm>
          <a:custGeom>
            <a:avLst/>
            <a:gdLst/>
            <a:ahLst/>
            <a:cxnLst/>
            <a:rect l="l" t="t" r="r" b="b"/>
            <a:pathLst>
              <a:path w="6433820">
                <a:moveTo>
                  <a:pt x="0" y="0"/>
                </a:moveTo>
                <a:lnTo>
                  <a:pt x="6433820" y="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24050" y="2117089"/>
            <a:ext cx="6433820" cy="0"/>
          </a:xfrm>
          <a:custGeom>
            <a:avLst/>
            <a:gdLst/>
            <a:ahLst/>
            <a:cxnLst/>
            <a:rect l="l" t="t" r="r" b="b"/>
            <a:pathLst>
              <a:path w="6433820">
                <a:moveTo>
                  <a:pt x="0" y="0"/>
                </a:moveTo>
                <a:lnTo>
                  <a:pt x="6433820" y="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24050" y="1675129"/>
            <a:ext cx="6433820" cy="0"/>
          </a:xfrm>
          <a:custGeom>
            <a:avLst/>
            <a:gdLst/>
            <a:ahLst/>
            <a:cxnLst/>
            <a:rect l="l" t="t" r="r" b="b"/>
            <a:pathLst>
              <a:path w="6433820">
                <a:moveTo>
                  <a:pt x="0" y="0"/>
                </a:moveTo>
                <a:lnTo>
                  <a:pt x="6433820" y="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46629" y="1675129"/>
            <a:ext cx="0" cy="897255"/>
          </a:xfrm>
          <a:custGeom>
            <a:avLst/>
            <a:gdLst/>
            <a:ahLst/>
            <a:cxnLst/>
            <a:rect l="l" t="t" r="r" b="b"/>
            <a:pathLst>
              <a:path h="897255">
                <a:moveTo>
                  <a:pt x="0" y="0"/>
                </a:moveTo>
                <a:lnTo>
                  <a:pt x="0" y="897051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46629" y="3606038"/>
            <a:ext cx="0" cy="1590040"/>
          </a:xfrm>
          <a:custGeom>
            <a:avLst/>
            <a:gdLst/>
            <a:ahLst/>
            <a:cxnLst/>
            <a:rect l="l" t="t" r="r" b="b"/>
            <a:pathLst>
              <a:path h="1590039">
                <a:moveTo>
                  <a:pt x="0" y="0"/>
                </a:moveTo>
                <a:lnTo>
                  <a:pt x="0" y="1589532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6670" y="1675129"/>
            <a:ext cx="0" cy="897255"/>
          </a:xfrm>
          <a:custGeom>
            <a:avLst/>
            <a:gdLst/>
            <a:ahLst/>
            <a:cxnLst/>
            <a:rect l="l" t="t" r="r" b="b"/>
            <a:pathLst>
              <a:path h="897255">
                <a:moveTo>
                  <a:pt x="0" y="0"/>
                </a:moveTo>
                <a:lnTo>
                  <a:pt x="0" y="897051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6670" y="3606038"/>
            <a:ext cx="0" cy="1590040"/>
          </a:xfrm>
          <a:custGeom>
            <a:avLst/>
            <a:gdLst/>
            <a:ahLst/>
            <a:cxnLst/>
            <a:rect l="l" t="t" r="r" b="b"/>
            <a:pathLst>
              <a:path h="1590039">
                <a:moveTo>
                  <a:pt x="0" y="0"/>
                </a:moveTo>
                <a:lnTo>
                  <a:pt x="0" y="1589532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89250" y="1675129"/>
            <a:ext cx="0" cy="897255"/>
          </a:xfrm>
          <a:custGeom>
            <a:avLst/>
            <a:gdLst/>
            <a:ahLst/>
            <a:cxnLst/>
            <a:rect l="l" t="t" r="r" b="b"/>
            <a:pathLst>
              <a:path h="897255">
                <a:moveTo>
                  <a:pt x="0" y="0"/>
                </a:moveTo>
                <a:lnTo>
                  <a:pt x="0" y="897051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89250" y="3606038"/>
            <a:ext cx="0" cy="1590040"/>
          </a:xfrm>
          <a:custGeom>
            <a:avLst/>
            <a:gdLst/>
            <a:ahLst/>
            <a:cxnLst/>
            <a:rect l="l" t="t" r="r" b="b"/>
            <a:pathLst>
              <a:path h="1590039">
                <a:moveTo>
                  <a:pt x="0" y="0"/>
                </a:moveTo>
                <a:lnTo>
                  <a:pt x="0" y="1589532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11829" y="1675129"/>
            <a:ext cx="0" cy="897255"/>
          </a:xfrm>
          <a:custGeom>
            <a:avLst/>
            <a:gdLst/>
            <a:ahLst/>
            <a:cxnLst/>
            <a:rect l="l" t="t" r="r" b="b"/>
            <a:pathLst>
              <a:path h="897255">
                <a:moveTo>
                  <a:pt x="0" y="0"/>
                </a:moveTo>
                <a:lnTo>
                  <a:pt x="0" y="897051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11829" y="3606038"/>
            <a:ext cx="0" cy="1590040"/>
          </a:xfrm>
          <a:custGeom>
            <a:avLst/>
            <a:gdLst/>
            <a:ahLst/>
            <a:cxnLst/>
            <a:rect l="l" t="t" r="r" b="b"/>
            <a:pathLst>
              <a:path h="1590039">
                <a:moveTo>
                  <a:pt x="0" y="0"/>
                </a:moveTo>
                <a:lnTo>
                  <a:pt x="0" y="1589532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31870" y="1675129"/>
            <a:ext cx="0" cy="897255"/>
          </a:xfrm>
          <a:custGeom>
            <a:avLst/>
            <a:gdLst/>
            <a:ahLst/>
            <a:cxnLst/>
            <a:rect l="l" t="t" r="r" b="b"/>
            <a:pathLst>
              <a:path h="897255">
                <a:moveTo>
                  <a:pt x="0" y="0"/>
                </a:moveTo>
                <a:lnTo>
                  <a:pt x="0" y="897051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31870" y="3606038"/>
            <a:ext cx="0" cy="1590040"/>
          </a:xfrm>
          <a:custGeom>
            <a:avLst/>
            <a:gdLst/>
            <a:ahLst/>
            <a:cxnLst/>
            <a:rect l="l" t="t" r="r" b="b"/>
            <a:pathLst>
              <a:path h="1590039">
                <a:moveTo>
                  <a:pt x="0" y="0"/>
                </a:moveTo>
                <a:lnTo>
                  <a:pt x="0" y="1589532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54450" y="1675129"/>
            <a:ext cx="0" cy="897255"/>
          </a:xfrm>
          <a:custGeom>
            <a:avLst/>
            <a:gdLst/>
            <a:ahLst/>
            <a:cxnLst/>
            <a:rect l="l" t="t" r="r" b="b"/>
            <a:pathLst>
              <a:path h="897255">
                <a:moveTo>
                  <a:pt x="0" y="0"/>
                </a:moveTo>
                <a:lnTo>
                  <a:pt x="0" y="897051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54450" y="3606038"/>
            <a:ext cx="0" cy="1590040"/>
          </a:xfrm>
          <a:custGeom>
            <a:avLst/>
            <a:gdLst/>
            <a:ahLst/>
            <a:cxnLst/>
            <a:rect l="l" t="t" r="r" b="b"/>
            <a:pathLst>
              <a:path h="1590039">
                <a:moveTo>
                  <a:pt x="0" y="0"/>
                </a:moveTo>
                <a:lnTo>
                  <a:pt x="0" y="1589532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77029" y="1675129"/>
            <a:ext cx="0" cy="897255"/>
          </a:xfrm>
          <a:custGeom>
            <a:avLst/>
            <a:gdLst/>
            <a:ahLst/>
            <a:cxnLst/>
            <a:rect l="l" t="t" r="r" b="b"/>
            <a:pathLst>
              <a:path h="897255">
                <a:moveTo>
                  <a:pt x="0" y="0"/>
                </a:moveTo>
                <a:lnTo>
                  <a:pt x="0" y="897051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77029" y="3606038"/>
            <a:ext cx="0" cy="1590040"/>
          </a:xfrm>
          <a:custGeom>
            <a:avLst/>
            <a:gdLst/>
            <a:ahLst/>
            <a:cxnLst/>
            <a:rect l="l" t="t" r="r" b="b"/>
            <a:pathLst>
              <a:path h="1590039">
                <a:moveTo>
                  <a:pt x="0" y="0"/>
                </a:moveTo>
                <a:lnTo>
                  <a:pt x="0" y="1589532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97070" y="1675129"/>
            <a:ext cx="0" cy="897255"/>
          </a:xfrm>
          <a:custGeom>
            <a:avLst/>
            <a:gdLst/>
            <a:ahLst/>
            <a:cxnLst/>
            <a:rect l="l" t="t" r="r" b="b"/>
            <a:pathLst>
              <a:path h="897255">
                <a:moveTo>
                  <a:pt x="0" y="0"/>
                </a:moveTo>
                <a:lnTo>
                  <a:pt x="0" y="897051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97070" y="3606038"/>
            <a:ext cx="0" cy="1590040"/>
          </a:xfrm>
          <a:custGeom>
            <a:avLst/>
            <a:gdLst/>
            <a:ahLst/>
            <a:cxnLst/>
            <a:rect l="l" t="t" r="r" b="b"/>
            <a:pathLst>
              <a:path h="1590039">
                <a:moveTo>
                  <a:pt x="0" y="0"/>
                </a:moveTo>
                <a:lnTo>
                  <a:pt x="0" y="1589532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19650" y="1675129"/>
            <a:ext cx="0" cy="897255"/>
          </a:xfrm>
          <a:custGeom>
            <a:avLst/>
            <a:gdLst/>
            <a:ahLst/>
            <a:cxnLst/>
            <a:rect l="l" t="t" r="r" b="b"/>
            <a:pathLst>
              <a:path h="897255">
                <a:moveTo>
                  <a:pt x="0" y="0"/>
                </a:moveTo>
                <a:lnTo>
                  <a:pt x="0" y="897051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19650" y="3606038"/>
            <a:ext cx="0" cy="1590040"/>
          </a:xfrm>
          <a:custGeom>
            <a:avLst/>
            <a:gdLst/>
            <a:ahLst/>
            <a:cxnLst/>
            <a:rect l="l" t="t" r="r" b="b"/>
            <a:pathLst>
              <a:path h="1590039">
                <a:moveTo>
                  <a:pt x="0" y="0"/>
                </a:moveTo>
                <a:lnTo>
                  <a:pt x="0" y="1589532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42229" y="1675129"/>
            <a:ext cx="0" cy="897255"/>
          </a:xfrm>
          <a:custGeom>
            <a:avLst/>
            <a:gdLst/>
            <a:ahLst/>
            <a:cxnLst/>
            <a:rect l="l" t="t" r="r" b="b"/>
            <a:pathLst>
              <a:path h="897255">
                <a:moveTo>
                  <a:pt x="0" y="0"/>
                </a:moveTo>
                <a:lnTo>
                  <a:pt x="0" y="897051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42229" y="3606038"/>
            <a:ext cx="0" cy="1590040"/>
          </a:xfrm>
          <a:custGeom>
            <a:avLst/>
            <a:gdLst/>
            <a:ahLst/>
            <a:cxnLst/>
            <a:rect l="l" t="t" r="r" b="b"/>
            <a:pathLst>
              <a:path h="1590039">
                <a:moveTo>
                  <a:pt x="0" y="0"/>
                </a:moveTo>
                <a:lnTo>
                  <a:pt x="0" y="1589532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62270" y="1675129"/>
            <a:ext cx="0" cy="897255"/>
          </a:xfrm>
          <a:custGeom>
            <a:avLst/>
            <a:gdLst/>
            <a:ahLst/>
            <a:cxnLst/>
            <a:rect l="l" t="t" r="r" b="b"/>
            <a:pathLst>
              <a:path h="897255">
                <a:moveTo>
                  <a:pt x="0" y="0"/>
                </a:moveTo>
                <a:lnTo>
                  <a:pt x="0" y="897051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62270" y="3606038"/>
            <a:ext cx="0" cy="1590040"/>
          </a:xfrm>
          <a:custGeom>
            <a:avLst/>
            <a:gdLst/>
            <a:ahLst/>
            <a:cxnLst/>
            <a:rect l="l" t="t" r="r" b="b"/>
            <a:pathLst>
              <a:path h="1590039">
                <a:moveTo>
                  <a:pt x="0" y="0"/>
                </a:moveTo>
                <a:lnTo>
                  <a:pt x="0" y="1589532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84850" y="1675129"/>
            <a:ext cx="0" cy="897255"/>
          </a:xfrm>
          <a:custGeom>
            <a:avLst/>
            <a:gdLst/>
            <a:ahLst/>
            <a:cxnLst/>
            <a:rect l="l" t="t" r="r" b="b"/>
            <a:pathLst>
              <a:path h="897255">
                <a:moveTo>
                  <a:pt x="0" y="0"/>
                </a:moveTo>
                <a:lnTo>
                  <a:pt x="0" y="897051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84850" y="3606038"/>
            <a:ext cx="0" cy="1590040"/>
          </a:xfrm>
          <a:custGeom>
            <a:avLst/>
            <a:gdLst/>
            <a:ahLst/>
            <a:cxnLst/>
            <a:rect l="l" t="t" r="r" b="b"/>
            <a:pathLst>
              <a:path h="1590039">
                <a:moveTo>
                  <a:pt x="0" y="0"/>
                </a:moveTo>
                <a:lnTo>
                  <a:pt x="0" y="1589532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07429" y="1675129"/>
            <a:ext cx="0" cy="897255"/>
          </a:xfrm>
          <a:custGeom>
            <a:avLst/>
            <a:gdLst/>
            <a:ahLst/>
            <a:cxnLst/>
            <a:rect l="l" t="t" r="r" b="b"/>
            <a:pathLst>
              <a:path h="897255">
                <a:moveTo>
                  <a:pt x="0" y="0"/>
                </a:moveTo>
                <a:lnTo>
                  <a:pt x="0" y="897051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07429" y="3606038"/>
            <a:ext cx="0" cy="1590040"/>
          </a:xfrm>
          <a:custGeom>
            <a:avLst/>
            <a:gdLst/>
            <a:ahLst/>
            <a:cxnLst/>
            <a:rect l="l" t="t" r="r" b="b"/>
            <a:pathLst>
              <a:path h="1590039">
                <a:moveTo>
                  <a:pt x="0" y="0"/>
                </a:moveTo>
                <a:lnTo>
                  <a:pt x="0" y="1589532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27470" y="1675129"/>
            <a:ext cx="0" cy="897255"/>
          </a:xfrm>
          <a:custGeom>
            <a:avLst/>
            <a:gdLst/>
            <a:ahLst/>
            <a:cxnLst/>
            <a:rect l="l" t="t" r="r" b="b"/>
            <a:pathLst>
              <a:path h="897255">
                <a:moveTo>
                  <a:pt x="0" y="0"/>
                </a:moveTo>
                <a:lnTo>
                  <a:pt x="0" y="897051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27470" y="3606038"/>
            <a:ext cx="0" cy="1590040"/>
          </a:xfrm>
          <a:custGeom>
            <a:avLst/>
            <a:gdLst/>
            <a:ahLst/>
            <a:cxnLst/>
            <a:rect l="l" t="t" r="r" b="b"/>
            <a:pathLst>
              <a:path h="1590039">
                <a:moveTo>
                  <a:pt x="0" y="0"/>
                </a:moveTo>
                <a:lnTo>
                  <a:pt x="0" y="1589532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50050" y="1675129"/>
            <a:ext cx="0" cy="897255"/>
          </a:xfrm>
          <a:custGeom>
            <a:avLst/>
            <a:gdLst/>
            <a:ahLst/>
            <a:cxnLst/>
            <a:rect l="l" t="t" r="r" b="b"/>
            <a:pathLst>
              <a:path h="897255">
                <a:moveTo>
                  <a:pt x="0" y="0"/>
                </a:moveTo>
                <a:lnTo>
                  <a:pt x="0" y="897051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50050" y="3606038"/>
            <a:ext cx="0" cy="1590040"/>
          </a:xfrm>
          <a:custGeom>
            <a:avLst/>
            <a:gdLst/>
            <a:ahLst/>
            <a:cxnLst/>
            <a:rect l="l" t="t" r="r" b="b"/>
            <a:pathLst>
              <a:path h="1590039">
                <a:moveTo>
                  <a:pt x="0" y="0"/>
                </a:moveTo>
                <a:lnTo>
                  <a:pt x="0" y="1589532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70090" y="1675129"/>
            <a:ext cx="0" cy="897255"/>
          </a:xfrm>
          <a:custGeom>
            <a:avLst/>
            <a:gdLst/>
            <a:ahLst/>
            <a:cxnLst/>
            <a:rect l="l" t="t" r="r" b="b"/>
            <a:pathLst>
              <a:path h="897255">
                <a:moveTo>
                  <a:pt x="0" y="0"/>
                </a:moveTo>
                <a:lnTo>
                  <a:pt x="0" y="897051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70090" y="3606038"/>
            <a:ext cx="0" cy="1590040"/>
          </a:xfrm>
          <a:custGeom>
            <a:avLst/>
            <a:gdLst/>
            <a:ahLst/>
            <a:cxnLst/>
            <a:rect l="l" t="t" r="r" b="b"/>
            <a:pathLst>
              <a:path h="1590039">
                <a:moveTo>
                  <a:pt x="0" y="0"/>
                </a:moveTo>
                <a:lnTo>
                  <a:pt x="0" y="1589532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92669" y="1675129"/>
            <a:ext cx="0" cy="3520440"/>
          </a:xfrm>
          <a:custGeom>
            <a:avLst/>
            <a:gdLst/>
            <a:ahLst/>
            <a:cxnLst/>
            <a:rect l="l" t="t" r="r" b="b"/>
            <a:pathLst>
              <a:path h="3520440">
                <a:moveTo>
                  <a:pt x="0" y="0"/>
                </a:moveTo>
                <a:lnTo>
                  <a:pt x="0" y="352044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15250" y="1675129"/>
            <a:ext cx="0" cy="3520440"/>
          </a:xfrm>
          <a:custGeom>
            <a:avLst/>
            <a:gdLst/>
            <a:ahLst/>
            <a:cxnLst/>
            <a:rect l="l" t="t" r="r" b="b"/>
            <a:pathLst>
              <a:path h="3520440">
                <a:moveTo>
                  <a:pt x="0" y="0"/>
                </a:moveTo>
                <a:lnTo>
                  <a:pt x="0" y="352044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35290" y="1675129"/>
            <a:ext cx="0" cy="3520440"/>
          </a:xfrm>
          <a:custGeom>
            <a:avLst/>
            <a:gdLst/>
            <a:ahLst/>
            <a:cxnLst/>
            <a:rect l="l" t="t" r="r" b="b"/>
            <a:pathLst>
              <a:path h="3520440">
                <a:moveTo>
                  <a:pt x="0" y="0"/>
                </a:moveTo>
                <a:lnTo>
                  <a:pt x="0" y="352044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357869" y="1675129"/>
            <a:ext cx="0" cy="3520440"/>
          </a:xfrm>
          <a:custGeom>
            <a:avLst/>
            <a:gdLst/>
            <a:ahLst/>
            <a:cxnLst/>
            <a:rect l="l" t="t" r="r" b="b"/>
            <a:pathLst>
              <a:path h="3520440">
                <a:moveTo>
                  <a:pt x="0" y="0"/>
                </a:moveTo>
                <a:lnTo>
                  <a:pt x="0" y="352044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24050" y="1675129"/>
            <a:ext cx="0" cy="3596640"/>
          </a:xfrm>
          <a:custGeom>
            <a:avLst/>
            <a:gdLst/>
            <a:ahLst/>
            <a:cxnLst/>
            <a:rect l="l" t="t" r="r" b="b"/>
            <a:pathLst>
              <a:path h="3596640">
                <a:moveTo>
                  <a:pt x="0" y="0"/>
                </a:moveTo>
                <a:lnTo>
                  <a:pt x="0" y="35966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47850" y="5195570"/>
            <a:ext cx="6510020" cy="0"/>
          </a:xfrm>
          <a:custGeom>
            <a:avLst/>
            <a:gdLst/>
            <a:ahLst/>
            <a:cxnLst/>
            <a:rect l="l" t="t" r="r" b="b"/>
            <a:pathLst>
              <a:path w="6510020">
                <a:moveTo>
                  <a:pt x="0" y="0"/>
                </a:moveTo>
                <a:lnTo>
                  <a:pt x="65100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47850" y="475615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47850" y="4316729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47850" y="387477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47850" y="343535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47850" y="2995929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47850" y="255651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47850" y="2117089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47850" y="1675129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46629" y="51955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66670" y="51955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89250" y="51955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11829" y="51955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31870" y="51955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854450" y="51955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77029" y="51955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497070" y="51955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819650" y="51955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42229" y="51955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462270" y="51955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784850" y="51955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07429" y="51955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427470" y="51955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750050" y="51955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070090" y="51955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392669" y="51955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715250" y="51955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35290" y="51955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357869" y="51955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924050" y="2249170"/>
            <a:ext cx="6433820" cy="2946400"/>
          </a:xfrm>
          <a:custGeom>
            <a:avLst/>
            <a:gdLst/>
            <a:ahLst/>
            <a:cxnLst/>
            <a:rect l="l" t="t" r="r" b="b"/>
            <a:pathLst>
              <a:path w="6433820" h="2946400">
                <a:moveTo>
                  <a:pt x="0" y="2946399"/>
                </a:moveTo>
                <a:lnTo>
                  <a:pt x="322580" y="2946399"/>
                </a:lnTo>
                <a:lnTo>
                  <a:pt x="642619" y="2946399"/>
                </a:lnTo>
                <a:lnTo>
                  <a:pt x="965200" y="2946399"/>
                </a:lnTo>
                <a:lnTo>
                  <a:pt x="1287780" y="2943860"/>
                </a:lnTo>
                <a:lnTo>
                  <a:pt x="1607820" y="2943860"/>
                </a:lnTo>
                <a:lnTo>
                  <a:pt x="1930400" y="2941319"/>
                </a:lnTo>
                <a:lnTo>
                  <a:pt x="2252979" y="2936240"/>
                </a:lnTo>
                <a:lnTo>
                  <a:pt x="2573020" y="2928619"/>
                </a:lnTo>
                <a:lnTo>
                  <a:pt x="2895600" y="2910840"/>
                </a:lnTo>
                <a:lnTo>
                  <a:pt x="3218179" y="2893060"/>
                </a:lnTo>
                <a:lnTo>
                  <a:pt x="3538220" y="2854960"/>
                </a:lnTo>
                <a:lnTo>
                  <a:pt x="3860800" y="2801619"/>
                </a:lnTo>
                <a:lnTo>
                  <a:pt x="4183379" y="2725419"/>
                </a:lnTo>
                <a:lnTo>
                  <a:pt x="4503420" y="2623819"/>
                </a:lnTo>
                <a:lnTo>
                  <a:pt x="4826000" y="2506979"/>
                </a:lnTo>
                <a:lnTo>
                  <a:pt x="5146040" y="2336799"/>
                </a:lnTo>
                <a:lnTo>
                  <a:pt x="5468620" y="2062479"/>
                </a:lnTo>
                <a:lnTo>
                  <a:pt x="5791200" y="1686559"/>
                </a:lnTo>
                <a:lnTo>
                  <a:pt x="6111240" y="1033779"/>
                </a:lnTo>
                <a:lnTo>
                  <a:pt x="6433820" y="0"/>
                </a:lnTo>
              </a:path>
            </a:pathLst>
          </a:custGeom>
          <a:ln w="6858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90014" y="5161407"/>
            <a:ext cx="63500" cy="64769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31750" y="0"/>
                </a:moveTo>
                <a:lnTo>
                  <a:pt x="0" y="64770"/>
                </a:lnTo>
                <a:lnTo>
                  <a:pt x="63500" y="64770"/>
                </a:lnTo>
                <a:lnTo>
                  <a:pt x="31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888744" y="5160136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19" y="1269"/>
                </a:moveTo>
                <a:lnTo>
                  <a:pt x="33019" y="0"/>
                </a:lnTo>
                <a:lnTo>
                  <a:pt x="33019" y="1269"/>
                </a:lnTo>
                <a:lnTo>
                  <a:pt x="64769" y="66039"/>
                </a:lnTo>
                <a:lnTo>
                  <a:pt x="66039" y="66039"/>
                </a:lnTo>
                <a:lnTo>
                  <a:pt x="0" y="66039"/>
                </a:lnTo>
                <a:lnTo>
                  <a:pt x="1269" y="66039"/>
                </a:lnTo>
                <a:lnTo>
                  <a:pt x="33019" y="1269"/>
                </a:lnTo>
                <a:close/>
              </a:path>
            </a:pathLst>
          </a:custGeom>
          <a:ln w="539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212594" y="5161407"/>
            <a:ext cx="63500" cy="64769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31750" y="0"/>
                </a:moveTo>
                <a:lnTo>
                  <a:pt x="0" y="64770"/>
                </a:lnTo>
                <a:lnTo>
                  <a:pt x="63500" y="64770"/>
                </a:lnTo>
                <a:lnTo>
                  <a:pt x="31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211323" y="5160136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19" y="1269"/>
                </a:moveTo>
                <a:lnTo>
                  <a:pt x="33019" y="0"/>
                </a:lnTo>
                <a:lnTo>
                  <a:pt x="33019" y="1269"/>
                </a:lnTo>
                <a:lnTo>
                  <a:pt x="64769" y="66039"/>
                </a:lnTo>
                <a:lnTo>
                  <a:pt x="66039" y="66039"/>
                </a:lnTo>
                <a:lnTo>
                  <a:pt x="0" y="66039"/>
                </a:lnTo>
                <a:lnTo>
                  <a:pt x="1269" y="66039"/>
                </a:lnTo>
                <a:lnTo>
                  <a:pt x="33019" y="1269"/>
                </a:lnTo>
                <a:close/>
              </a:path>
            </a:pathLst>
          </a:custGeom>
          <a:ln w="539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532633" y="5161407"/>
            <a:ext cx="63500" cy="64769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31750" y="0"/>
                </a:moveTo>
                <a:lnTo>
                  <a:pt x="0" y="64770"/>
                </a:lnTo>
                <a:lnTo>
                  <a:pt x="63500" y="64770"/>
                </a:lnTo>
                <a:lnTo>
                  <a:pt x="31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531364" y="5160136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19" y="1269"/>
                </a:moveTo>
                <a:lnTo>
                  <a:pt x="33019" y="0"/>
                </a:lnTo>
                <a:lnTo>
                  <a:pt x="33019" y="1269"/>
                </a:lnTo>
                <a:lnTo>
                  <a:pt x="64769" y="66039"/>
                </a:lnTo>
                <a:lnTo>
                  <a:pt x="66040" y="66039"/>
                </a:lnTo>
                <a:lnTo>
                  <a:pt x="0" y="66039"/>
                </a:lnTo>
                <a:lnTo>
                  <a:pt x="1269" y="66039"/>
                </a:lnTo>
                <a:lnTo>
                  <a:pt x="33019" y="1269"/>
                </a:lnTo>
                <a:close/>
              </a:path>
            </a:pathLst>
          </a:custGeom>
          <a:ln w="539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855214" y="5161407"/>
            <a:ext cx="63500" cy="64769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31750" y="0"/>
                </a:moveTo>
                <a:lnTo>
                  <a:pt x="0" y="64770"/>
                </a:lnTo>
                <a:lnTo>
                  <a:pt x="63500" y="64770"/>
                </a:lnTo>
                <a:lnTo>
                  <a:pt x="31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853944" y="5160136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19" y="1269"/>
                </a:moveTo>
                <a:lnTo>
                  <a:pt x="33019" y="0"/>
                </a:lnTo>
                <a:lnTo>
                  <a:pt x="33019" y="1269"/>
                </a:lnTo>
                <a:lnTo>
                  <a:pt x="64769" y="66039"/>
                </a:lnTo>
                <a:lnTo>
                  <a:pt x="66039" y="66039"/>
                </a:lnTo>
                <a:lnTo>
                  <a:pt x="0" y="66039"/>
                </a:lnTo>
                <a:lnTo>
                  <a:pt x="1269" y="66039"/>
                </a:lnTo>
                <a:lnTo>
                  <a:pt x="33019" y="1269"/>
                </a:lnTo>
                <a:close/>
              </a:path>
            </a:pathLst>
          </a:custGeom>
          <a:ln w="539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177794" y="5158866"/>
            <a:ext cx="63500" cy="64769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31750" y="0"/>
                </a:moveTo>
                <a:lnTo>
                  <a:pt x="0" y="64769"/>
                </a:lnTo>
                <a:lnTo>
                  <a:pt x="63500" y="64769"/>
                </a:lnTo>
                <a:lnTo>
                  <a:pt x="31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176523" y="5157596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19" y="1269"/>
                </a:moveTo>
                <a:lnTo>
                  <a:pt x="33019" y="0"/>
                </a:lnTo>
                <a:lnTo>
                  <a:pt x="33019" y="1269"/>
                </a:lnTo>
                <a:lnTo>
                  <a:pt x="64769" y="66039"/>
                </a:lnTo>
                <a:lnTo>
                  <a:pt x="66039" y="66039"/>
                </a:lnTo>
                <a:lnTo>
                  <a:pt x="0" y="66039"/>
                </a:lnTo>
                <a:lnTo>
                  <a:pt x="1269" y="66039"/>
                </a:lnTo>
                <a:lnTo>
                  <a:pt x="33019" y="1269"/>
                </a:lnTo>
                <a:close/>
              </a:path>
            </a:pathLst>
          </a:custGeom>
          <a:ln w="539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97834" y="5158866"/>
            <a:ext cx="63500" cy="64769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31750" y="0"/>
                </a:moveTo>
                <a:lnTo>
                  <a:pt x="0" y="64769"/>
                </a:lnTo>
                <a:lnTo>
                  <a:pt x="63500" y="64769"/>
                </a:lnTo>
                <a:lnTo>
                  <a:pt x="31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96564" y="5157596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20" y="1269"/>
                </a:moveTo>
                <a:lnTo>
                  <a:pt x="33020" y="0"/>
                </a:lnTo>
                <a:lnTo>
                  <a:pt x="33020" y="1269"/>
                </a:lnTo>
                <a:lnTo>
                  <a:pt x="64770" y="66039"/>
                </a:lnTo>
                <a:lnTo>
                  <a:pt x="66039" y="66039"/>
                </a:lnTo>
                <a:lnTo>
                  <a:pt x="0" y="66039"/>
                </a:lnTo>
                <a:lnTo>
                  <a:pt x="1270" y="66039"/>
                </a:lnTo>
                <a:lnTo>
                  <a:pt x="33020" y="1269"/>
                </a:lnTo>
                <a:close/>
              </a:path>
            </a:pathLst>
          </a:custGeom>
          <a:ln w="539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820414" y="5156327"/>
            <a:ext cx="63500" cy="64769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31750" y="0"/>
                </a:moveTo>
                <a:lnTo>
                  <a:pt x="0" y="64770"/>
                </a:lnTo>
                <a:lnTo>
                  <a:pt x="63500" y="64770"/>
                </a:lnTo>
                <a:lnTo>
                  <a:pt x="31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819144" y="5155057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19" y="1270"/>
                </a:moveTo>
                <a:lnTo>
                  <a:pt x="33019" y="0"/>
                </a:lnTo>
                <a:lnTo>
                  <a:pt x="33019" y="1270"/>
                </a:lnTo>
                <a:lnTo>
                  <a:pt x="64769" y="66040"/>
                </a:lnTo>
                <a:lnTo>
                  <a:pt x="66039" y="66040"/>
                </a:lnTo>
                <a:lnTo>
                  <a:pt x="0" y="66040"/>
                </a:lnTo>
                <a:lnTo>
                  <a:pt x="1269" y="66040"/>
                </a:lnTo>
                <a:lnTo>
                  <a:pt x="33019" y="1270"/>
                </a:lnTo>
                <a:close/>
              </a:path>
            </a:pathLst>
          </a:custGeom>
          <a:ln w="539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42994" y="5151246"/>
            <a:ext cx="63500" cy="64769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31750" y="0"/>
                </a:moveTo>
                <a:lnTo>
                  <a:pt x="0" y="64769"/>
                </a:lnTo>
                <a:lnTo>
                  <a:pt x="63500" y="64769"/>
                </a:lnTo>
                <a:lnTo>
                  <a:pt x="31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41723" y="5149977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20" y="1270"/>
                </a:moveTo>
                <a:lnTo>
                  <a:pt x="33020" y="0"/>
                </a:lnTo>
                <a:lnTo>
                  <a:pt x="33020" y="1270"/>
                </a:lnTo>
                <a:lnTo>
                  <a:pt x="64770" y="66040"/>
                </a:lnTo>
                <a:lnTo>
                  <a:pt x="66039" y="66040"/>
                </a:lnTo>
                <a:lnTo>
                  <a:pt x="0" y="66040"/>
                </a:lnTo>
                <a:lnTo>
                  <a:pt x="1270" y="66040"/>
                </a:lnTo>
                <a:lnTo>
                  <a:pt x="33020" y="1270"/>
                </a:lnTo>
                <a:close/>
              </a:path>
            </a:pathLst>
          </a:custGeom>
          <a:ln w="539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463034" y="5143627"/>
            <a:ext cx="63500" cy="64769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31750" y="0"/>
                </a:moveTo>
                <a:lnTo>
                  <a:pt x="0" y="64770"/>
                </a:lnTo>
                <a:lnTo>
                  <a:pt x="63500" y="64770"/>
                </a:lnTo>
                <a:lnTo>
                  <a:pt x="31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461764" y="5142357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20" y="1270"/>
                </a:moveTo>
                <a:lnTo>
                  <a:pt x="33020" y="0"/>
                </a:lnTo>
                <a:lnTo>
                  <a:pt x="33020" y="1270"/>
                </a:lnTo>
                <a:lnTo>
                  <a:pt x="64770" y="66040"/>
                </a:lnTo>
                <a:lnTo>
                  <a:pt x="66039" y="66040"/>
                </a:lnTo>
                <a:lnTo>
                  <a:pt x="0" y="66040"/>
                </a:lnTo>
                <a:lnTo>
                  <a:pt x="1270" y="66040"/>
                </a:lnTo>
                <a:lnTo>
                  <a:pt x="33020" y="1270"/>
                </a:lnTo>
                <a:close/>
              </a:path>
            </a:pathLst>
          </a:custGeom>
          <a:ln w="539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785614" y="5125846"/>
            <a:ext cx="63500" cy="64769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31750" y="0"/>
                </a:moveTo>
                <a:lnTo>
                  <a:pt x="0" y="64769"/>
                </a:lnTo>
                <a:lnTo>
                  <a:pt x="63500" y="64769"/>
                </a:lnTo>
                <a:lnTo>
                  <a:pt x="31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784344" y="5124577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19" y="1270"/>
                </a:moveTo>
                <a:lnTo>
                  <a:pt x="33019" y="0"/>
                </a:lnTo>
                <a:lnTo>
                  <a:pt x="33019" y="1270"/>
                </a:lnTo>
                <a:lnTo>
                  <a:pt x="64769" y="66040"/>
                </a:lnTo>
                <a:lnTo>
                  <a:pt x="66039" y="66040"/>
                </a:lnTo>
                <a:lnTo>
                  <a:pt x="0" y="66040"/>
                </a:lnTo>
                <a:lnTo>
                  <a:pt x="1269" y="66040"/>
                </a:lnTo>
                <a:lnTo>
                  <a:pt x="33019" y="1270"/>
                </a:lnTo>
                <a:close/>
              </a:path>
            </a:pathLst>
          </a:custGeom>
          <a:ln w="539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108194" y="5108066"/>
            <a:ext cx="63500" cy="64769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31750" y="0"/>
                </a:moveTo>
                <a:lnTo>
                  <a:pt x="0" y="64769"/>
                </a:lnTo>
                <a:lnTo>
                  <a:pt x="63500" y="64769"/>
                </a:lnTo>
                <a:lnTo>
                  <a:pt x="31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06923" y="5106796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20" y="1269"/>
                </a:moveTo>
                <a:lnTo>
                  <a:pt x="33020" y="0"/>
                </a:lnTo>
                <a:lnTo>
                  <a:pt x="33020" y="1269"/>
                </a:lnTo>
                <a:lnTo>
                  <a:pt x="64770" y="66039"/>
                </a:lnTo>
                <a:lnTo>
                  <a:pt x="66039" y="66039"/>
                </a:lnTo>
                <a:lnTo>
                  <a:pt x="0" y="66039"/>
                </a:lnTo>
                <a:lnTo>
                  <a:pt x="1270" y="66039"/>
                </a:lnTo>
                <a:lnTo>
                  <a:pt x="33020" y="1269"/>
                </a:lnTo>
                <a:close/>
              </a:path>
            </a:pathLst>
          </a:custGeom>
          <a:ln w="539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428234" y="5069966"/>
            <a:ext cx="63500" cy="64769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31750" y="0"/>
                </a:moveTo>
                <a:lnTo>
                  <a:pt x="0" y="64769"/>
                </a:lnTo>
                <a:lnTo>
                  <a:pt x="63500" y="64769"/>
                </a:lnTo>
                <a:lnTo>
                  <a:pt x="31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426964" y="5068696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20" y="1269"/>
                </a:moveTo>
                <a:lnTo>
                  <a:pt x="33020" y="0"/>
                </a:lnTo>
                <a:lnTo>
                  <a:pt x="33020" y="1269"/>
                </a:lnTo>
                <a:lnTo>
                  <a:pt x="64770" y="66039"/>
                </a:lnTo>
                <a:lnTo>
                  <a:pt x="66039" y="66039"/>
                </a:lnTo>
                <a:lnTo>
                  <a:pt x="0" y="66039"/>
                </a:lnTo>
                <a:lnTo>
                  <a:pt x="1270" y="66039"/>
                </a:lnTo>
                <a:lnTo>
                  <a:pt x="33020" y="1269"/>
                </a:lnTo>
                <a:close/>
              </a:path>
            </a:pathLst>
          </a:custGeom>
          <a:ln w="539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750814" y="5016627"/>
            <a:ext cx="63500" cy="64769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31750" y="0"/>
                </a:moveTo>
                <a:lnTo>
                  <a:pt x="0" y="64770"/>
                </a:lnTo>
                <a:lnTo>
                  <a:pt x="63500" y="64770"/>
                </a:lnTo>
                <a:lnTo>
                  <a:pt x="31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749544" y="5015357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19" y="1270"/>
                </a:moveTo>
                <a:lnTo>
                  <a:pt x="33019" y="0"/>
                </a:lnTo>
                <a:lnTo>
                  <a:pt x="33019" y="1270"/>
                </a:lnTo>
                <a:lnTo>
                  <a:pt x="64769" y="66040"/>
                </a:lnTo>
                <a:lnTo>
                  <a:pt x="66039" y="66040"/>
                </a:lnTo>
                <a:lnTo>
                  <a:pt x="0" y="66040"/>
                </a:lnTo>
                <a:lnTo>
                  <a:pt x="1269" y="66040"/>
                </a:lnTo>
                <a:lnTo>
                  <a:pt x="33019" y="1270"/>
                </a:lnTo>
                <a:close/>
              </a:path>
            </a:pathLst>
          </a:custGeom>
          <a:ln w="539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073394" y="4940427"/>
            <a:ext cx="63500" cy="64769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31750" y="0"/>
                </a:moveTo>
                <a:lnTo>
                  <a:pt x="0" y="64770"/>
                </a:lnTo>
                <a:lnTo>
                  <a:pt x="63500" y="64770"/>
                </a:lnTo>
                <a:lnTo>
                  <a:pt x="31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072123" y="4939157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20" y="1270"/>
                </a:moveTo>
                <a:lnTo>
                  <a:pt x="33020" y="0"/>
                </a:lnTo>
                <a:lnTo>
                  <a:pt x="33020" y="1270"/>
                </a:lnTo>
                <a:lnTo>
                  <a:pt x="64770" y="66040"/>
                </a:lnTo>
                <a:lnTo>
                  <a:pt x="66039" y="66040"/>
                </a:lnTo>
                <a:lnTo>
                  <a:pt x="0" y="66040"/>
                </a:lnTo>
                <a:lnTo>
                  <a:pt x="1270" y="66040"/>
                </a:lnTo>
                <a:lnTo>
                  <a:pt x="33020" y="1270"/>
                </a:lnTo>
                <a:close/>
              </a:path>
            </a:pathLst>
          </a:custGeom>
          <a:ln w="539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393434" y="4838827"/>
            <a:ext cx="63500" cy="64769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31750" y="0"/>
                </a:moveTo>
                <a:lnTo>
                  <a:pt x="0" y="64770"/>
                </a:lnTo>
                <a:lnTo>
                  <a:pt x="63500" y="64770"/>
                </a:lnTo>
                <a:lnTo>
                  <a:pt x="31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392164" y="4837557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33020" y="1270"/>
                </a:moveTo>
                <a:lnTo>
                  <a:pt x="33020" y="0"/>
                </a:lnTo>
                <a:lnTo>
                  <a:pt x="33020" y="1270"/>
                </a:lnTo>
                <a:lnTo>
                  <a:pt x="64770" y="66040"/>
                </a:lnTo>
                <a:lnTo>
                  <a:pt x="66039" y="66040"/>
                </a:lnTo>
                <a:lnTo>
                  <a:pt x="0" y="66040"/>
                </a:lnTo>
                <a:lnTo>
                  <a:pt x="1270" y="66040"/>
                </a:lnTo>
                <a:lnTo>
                  <a:pt x="33020" y="1270"/>
                </a:lnTo>
                <a:close/>
              </a:path>
            </a:pathLst>
          </a:custGeom>
          <a:ln w="539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716014" y="4721986"/>
            <a:ext cx="63500" cy="64769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31750" y="0"/>
                </a:moveTo>
                <a:lnTo>
                  <a:pt x="0" y="64769"/>
                </a:lnTo>
                <a:lnTo>
                  <a:pt x="63500" y="64769"/>
                </a:lnTo>
                <a:lnTo>
                  <a:pt x="31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714743" y="4720716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33020" y="1269"/>
                </a:moveTo>
                <a:lnTo>
                  <a:pt x="33020" y="0"/>
                </a:lnTo>
                <a:lnTo>
                  <a:pt x="33020" y="1269"/>
                </a:lnTo>
                <a:lnTo>
                  <a:pt x="64770" y="66039"/>
                </a:lnTo>
                <a:lnTo>
                  <a:pt x="66039" y="66039"/>
                </a:lnTo>
                <a:lnTo>
                  <a:pt x="0" y="66039"/>
                </a:lnTo>
                <a:lnTo>
                  <a:pt x="1270" y="66039"/>
                </a:lnTo>
                <a:lnTo>
                  <a:pt x="33020" y="1269"/>
                </a:lnTo>
                <a:close/>
              </a:path>
            </a:pathLst>
          </a:custGeom>
          <a:ln w="539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036054" y="4551807"/>
            <a:ext cx="63500" cy="64769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31750" y="0"/>
                </a:moveTo>
                <a:lnTo>
                  <a:pt x="0" y="64770"/>
                </a:lnTo>
                <a:lnTo>
                  <a:pt x="63500" y="64770"/>
                </a:lnTo>
                <a:lnTo>
                  <a:pt x="31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034783" y="4550536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33020" y="1269"/>
                </a:moveTo>
                <a:lnTo>
                  <a:pt x="33020" y="0"/>
                </a:lnTo>
                <a:lnTo>
                  <a:pt x="33020" y="1269"/>
                </a:lnTo>
                <a:lnTo>
                  <a:pt x="64770" y="66039"/>
                </a:lnTo>
                <a:lnTo>
                  <a:pt x="66040" y="66039"/>
                </a:lnTo>
                <a:lnTo>
                  <a:pt x="0" y="66039"/>
                </a:lnTo>
                <a:lnTo>
                  <a:pt x="1270" y="66039"/>
                </a:lnTo>
                <a:lnTo>
                  <a:pt x="33020" y="1269"/>
                </a:lnTo>
                <a:close/>
              </a:path>
            </a:pathLst>
          </a:custGeom>
          <a:ln w="539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358633" y="4277486"/>
            <a:ext cx="63500" cy="64769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31750" y="0"/>
                </a:moveTo>
                <a:lnTo>
                  <a:pt x="0" y="64769"/>
                </a:lnTo>
                <a:lnTo>
                  <a:pt x="63500" y="64769"/>
                </a:lnTo>
                <a:lnTo>
                  <a:pt x="31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57364" y="4276216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33019" y="1269"/>
                </a:moveTo>
                <a:lnTo>
                  <a:pt x="33019" y="0"/>
                </a:lnTo>
                <a:lnTo>
                  <a:pt x="33019" y="1269"/>
                </a:lnTo>
                <a:lnTo>
                  <a:pt x="64769" y="66039"/>
                </a:lnTo>
                <a:lnTo>
                  <a:pt x="66039" y="66039"/>
                </a:lnTo>
                <a:lnTo>
                  <a:pt x="0" y="66039"/>
                </a:lnTo>
                <a:lnTo>
                  <a:pt x="1269" y="66039"/>
                </a:lnTo>
                <a:lnTo>
                  <a:pt x="33019" y="1269"/>
                </a:lnTo>
                <a:close/>
              </a:path>
            </a:pathLst>
          </a:custGeom>
          <a:ln w="539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681214" y="3901566"/>
            <a:ext cx="63500" cy="64769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31750" y="0"/>
                </a:moveTo>
                <a:lnTo>
                  <a:pt x="0" y="64769"/>
                </a:lnTo>
                <a:lnTo>
                  <a:pt x="63500" y="64769"/>
                </a:lnTo>
                <a:lnTo>
                  <a:pt x="31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679943" y="3900296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33020" y="1269"/>
                </a:moveTo>
                <a:lnTo>
                  <a:pt x="33020" y="0"/>
                </a:lnTo>
                <a:lnTo>
                  <a:pt x="33020" y="1269"/>
                </a:lnTo>
                <a:lnTo>
                  <a:pt x="64770" y="66039"/>
                </a:lnTo>
                <a:lnTo>
                  <a:pt x="66039" y="66039"/>
                </a:lnTo>
                <a:lnTo>
                  <a:pt x="0" y="66039"/>
                </a:lnTo>
                <a:lnTo>
                  <a:pt x="1270" y="66039"/>
                </a:lnTo>
                <a:lnTo>
                  <a:pt x="33020" y="1269"/>
                </a:lnTo>
                <a:close/>
              </a:path>
            </a:pathLst>
          </a:custGeom>
          <a:ln w="539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001254" y="3248786"/>
            <a:ext cx="63500" cy="64769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31750" y="0"/>
                </a:moveTo>
                <a:lnTo>
                  <a:pt x="0" y="64770"/>
                </a:lnTo>
                <a:lnTo>
                  <a:pt x="63500" y="64770"/>
                </a:lnTo>
                <a:lnTo>
                  <a:pt x="31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999983" y="3247517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33020" y="1270"/>
                </a:moveTo>
                <a:lnTo>
                  <a:pt x="33020" y="0"/>
                </a:lnTo>
                <a:lnTo>
                  <a:pt x="33020" y="1270"/>
                </a:lnTo>
                <a:lnTo>
                  <a:pt x="64770" y="66040"/>
                </a:lnTo>
                <a:lnTo>
                  <a:pt x="66040" y="66040"/>
                </a:lnTo>
                <a:lnTo>
                  <a:pt x="0" y="66040"/>
                </a:lnTo>
                <a:lnTo>
                  <a:pt x="1270" y="66040"/>
                </a:lnTo>
                <a:lnTo>
                  <a:pt x="33020" y="1270"/>
                </a:lnTo>
                <a:close/>
              </a:path>
            </a:pathLst>
          </a:custGeom>
          <a:ln w="539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323833" y="2215007"/>
            <a:ext cx="63500" cy="64769"/>
          </a:xfrm>
          <a:custGeom>
            <a:avLst/>
            <a:gdLst/>
            <a:ahLst/>
            <a:cxnLst/>
            <a:rect l="l" t="t" r="r" b="b"/>
            <a:pathLst>
              <a:path w="63500" h="64769">
                <a:moveTo>
                  <a:pt x="31750" y="0"/>
                </a:moveTo>
                <a:lnTo>
                  <a:pt x="0" y="64769"/>
                </a:lnTo>
                <a:lnTo>
                  <a:pt x="63500" y="64769"/>
                </a:lnTo>
                <a:lnTo>
                  <a:pt x="31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322564" y="2213736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33019" y="1270"/>
                </a:moveTo>
                <a:lnTo>
                  <a:pt x="33019" y="0"/>
                </a:lnTo>
                <a:lnTo>
                  <a:pt x="33019" y="1270"/>
                </a:lnTo>
                <a:lnTo>
                  <a:pt x="64769" y="66039"/>
                </a:lnTo>
                <a:lnTo>
                  <a:pt x="66039" y="66039"/>
                </a:lnTo>
                <a:lnTo>
                  <a:pt x="0" y="66039"/>
                </a:lnTo>
                <a:lnTo>
                  <a:pt x="1269" y="66039"/>
                </a:lnTo>
                <a:lnTo>
                  <a:pt x="33019" y="1270"/>
                </a:lnTo>
                <a:close/>
              </a:path>
            </a:pathLst>
          </a:custGeom>
          <a:ln w="539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925320" y="5187950"/>
            <a:ext cx="932180" cy="0"/>
          </a:xfrm>
          <a:custGeom>
            <a:avLst/>
            <a:gdLst/>
            <a:ahLst/>
            <a:cxnLst/>
            <a:rect l="l" t="t" r="r" b="b"/>
            <a:pathLst>
              <a:path w="932180">
                <a:moveTo>
                  <a:pt x="0" y="0"/>
                </a:moveTo>
                <a:lnTo>
                  <a:pt x="93218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857500" y="5193029"/>
            <a:ext cx="467359" cy="0"/>
          </a:xfrm>
          <a:custGeom>
            <a:avLst/>
            <a:gdLst/>
            <a:ahLst/>
            <a:cxnLst/>
            <a:rect l="l" t="t" r="r" b="b"/>
            <a:pathLst>
              <a:path w="467360">
                <a:moveTo>
                  <a:pt x="0" y="0"/>
                </a:moveTo>
                <a:lnTo>
                  <a:pt x="4673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324859" y="5186679"/>
            <a:ext cx="467359" cy="5080"/>
          </a:xfrm>
          <a:custGeom>
            <a:avLst/>
            <a:gdLst/>
            <a:ahLst/>
            <a:cxnLst/>
            <a:rect l="l" t="t" r="r" b="b"/>
            <a:pathLst>
              <a:path w="467360" h="5079">
                <a:moveTo>
                  <a:pt x="0" y="5080"/>
                </a:moveTo>
                <a:lnTo>
                  <a:pt x="0" y="5080"/>
                </a:lnTo>
                <a:lnTo>
                  <a:pt x="68579" y="5080"/>
                </a:lnTo>
                <a:lnTo>
                  <a:pt x="76200" y="2540"/>
                </a:lnTo>
                <a:lnTo>
                  <a:pt x="381000" y="2540"/>
                </a:lnTo>
                <a:lnTo>
                  <a:pt x="391160" y="0"/>
                </a:lnTo>
                <a:lnTo>
                  <a:pt x="457200" y="0"/>
                </a:lnTo>
                <a:lnTo>
                  <a:pt x="46736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792220" y="5179059"/>
            <a:ext cx="467359" cy="7620"/>
          </a:xfrm>
          <a:custGeom>
            <a:avLst/>
            <a:gdLst/>
            <a:ahLst/>
            <a:cxnLst/>
            <a:rect l="l" t="t" r="r" b="b"/>
            <a:pathLst>
              <a:path w="467360" h="7620">
                <a:moveTo>
                  <a:pt x="0" y="7619"/>
                </a:moveTo>
                <a:lnTo>
                  <a:pt x="0" y="7619"/>
                </a:lnTo>
                <a:lnTo>
                  <a:pt x="134619" y="7619"/>
                </a:lnTo>
                <a:lnTo>
                  <a:pt x="142239" y="5079"/>
                </a:lnTo>
                <a:lnTo>
                  <a:pt x="304800" y="5079"/>
                </a:lnTo>
                <a:lnTo>
                  <a:pt x="314959" y="2539"/>
                </a:lnTo>
                <a:lnTo>
                  <a:pt x="447039" y="2539"/>
                </a:lnTo>
                <a:lnTo>
                  <a:pt x="457200" y="0"/>
                </a:lnTo>
                <a:lnTo>
                  <a:pt x="46735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259579" y="5166359"/>
            <a:ext cx="467359" cy="12700"/>
          </a:xfrm>
          <a:custGeom>
            <a:avLst/>
            <a:gdLst/>
            <a:ahLst/>
            <a:cxnLst/>
            <a:rect l="l" t="t" r="r" b="b"/>
            <a:pathLst>
              <a:path w="467360" h="12700">
                <a:moveTo>
                  <a:pt x="0" y="12700"/>
                </a:moveTo>
                <a:lnTo>
                  <a:pt x="0" y="12700"/>
                </a:lnTo>
                <a:lnTo>
                  <a:pt x="104140" y="12700"/>
                </a:lnTo>
                <a:lnTo>
                  <a:pt x="114300" y="10159"/>
                </a:lnTo>
                <a:lnTo>
                  <a:pt x="210820" y="10159"/>
                </a:lnTo>
                <a:lnTo>
                  <a:pt x="218440" y="7619"/>
                </a:lnTo>
                <a:lnTo>
                  <a:pt x="294640" y="7619"/>
                </a:lnTo>
                <a:lnTo>
                  <a:pt x="304800" y="5079"/>
                </a:lnTo>
                <a:lnTo>
                  <a:pt x="381000" y="5079"/>
                </a:lnTo>
                <a:lnTo>
                  <a:pt x="391160" y="2539"/>
                </a:lnTo>
                <a:lnTo>
                  <a:pt x="457200" y="2539"/>
                </a:lnTo>
                <a:lnTo>
                  <a:pt x="46736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726940" y="5143500"/>
            <a:ext cx="467359" cy="22860"/>
          </a:xfrm>
          <a:custGeom>
            <a:avLst/>
            <a:gdLst/>
            <a:ahLst/>
            <a:cxnLst/>
            <a:rect l="l" t="t" r="r" b="b"/>
            <a:pathLst>
              <a:path w="467360" h="22860">
                <a:moveTo>
                  <a:pt x="0" y="22860"/>
                </a:moveTo>
                <a:lnTo>
                  <a:pt x="0" y="22860"/>
                </a:lnTo>
                <a:lnTo>
                  <a:pt x="55880" y="22860"/>
                </a:lnTo>
                <a:lnTo>
                  <a:pt x="66039" y="20319"/>
                </a:lnTo>
                <a:lnTo>
                  <a:pt x="124460" y="20319"/>
                </a:lnTo>
                <a:lnTo>
                  <a:pt x="132080" y="17780"/>
                </a:lnTo>
                <a:lnTo>
                  <a:pt x="180339" y="17780"/>
                </a:lnTo>
                <a:lnTo>
                  <a:pt x="190500" y="15239"/>
                </a:lnTo>
                <a:lnTo>
                  <a:pt x="238760" y="15239"/>
                </a:lnTo>
                <a:lnTo>
                  <a:pt x="246380" y="12700"/>
                </a:lnTo>
                <a:lnTo>
                  <a:pt x="256539" y="12700"/>
                </a:lnTo>
                <a:lnTo>
                  <a:pt x="266700" y="12700"/>
                </a:lnTo>
                <a:lnTo>
                  <a:pt x="276860" y="12700"/>
                </a:lnTo>
                <a:lnTo>
                  <a:pt x="284480" y="12700"/>
                </a:lnTo>
                <a:lnTo>
                  <a:pt x="294639" y="10160"/>
                </a:lnTo>
                <a:lnTo>
                  <a:pt x="304800" y="10160"/>
                </a:lnTo>
                <a:lnTo>
                  <a:pt x="314960" y="10160"/>
                </a:lnTo>
                <a:lnTo>
                  <a:pt x="322580" y="10160"/>
                </a:lnTo>
                <a:lnTo>
                  <a:pt x="332739" y="10160"/>
                </a:lnTo>
                <a:lnTo>
                  <a:pt x="342900" y="7619"/>
                </a:lnTo>
                <a:lnTo>
                  <a:pt x="353060" y="7619"/>
                </a:lnTo>
                <a:lnTo>
                  <a:pt x="360680" y="7619"/>
                </a:lnTo>
                <a:lnTo>
                  <a:pt x="370839" y="7619"/>
                </a:lnTo>
                <a:lnTo>
                  <a:pt x="381000" y="7619"/>
                </a:lnTo>
                <a:lnTo>
                  <a:pt x="391160" y="5080"/>
                </a:lnTo>
                <a:lnTo>
                  <a:pt x="398780" y="5080"/>
                </a:lnTo>
                <a:lnTo>
                  <a:pt x="408939" y="5080"/>
                </a:lnTo>
                <a:lnTo>
                  <a:pt x="419100" y="5080"/>
                </a:lnTo>
                <a:lnTo>
                  <a:pt x="429260" y="2539"/>
                </a:lnTo>
                <a:lnTo>
                  <a:pt x="436880" y="2539"/>
                </a:lnTo>
                <a:lnTo>
                  <a:pt x="447039" y="2539"/>
                </a:lnTo>
                <a:lnTo>
                  <a:pt x="457200" y="2539"/>
                </a:lnTo>
                <a:lnTo>
                  <a:pt x="46736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194300" y="5102859"/>
            <a:ext cx="467359" cy="40640"/>
          </a:xfrm>
          <a:custGeom>
            <a:avLst/>
            <a:gdLst/>
            <a:ahLst/>
            <a:cxnLst/>
            <a:rect l="l" t="t" r="r" b="b"/>
            <a:pathLst>
              <a:path w="467360" h="40639">
                <a:moveTo>
                  <a:pt x="0" y="40639"/>
                </a:moveTo>
                <a:lnTo>
                  <a:pt x="7620" y="40639"/>
                </a:lnTo>
                <a:lnTo>
                  <a:pt x="17779" y="40639"/>
                </a:lnTo>
                <a:lnTo>
                  <a:pt x="27939" y="40639"/>
                </a:lnTo>
                <a:lnTo>
                  <a:pt x="38100" y="38100"/>
                </a:lnTo>
                <a:lnTo>
                  <a:pt x="45720" y="38100"/>
                </a:lnTo>
                <a:lnTo>
                  <a:pt x="55879" y="38100"/>
                </a:lnTo>
                <a:lnTo>
                  <a:pt x="66039" y="38100"/>
                </a:lnTo>
                <a:lnTo>
                  <a:pt x="76200" y="35559"/>
                </a:lnTo>
                <a:lnTo>
                  <a:pt x="86360" y="35559"/>
                </a:lnTo>
                <a:lnTo>
                  <a:pt x="93979" y="35559"/>
                </a:lnTo>
                <a:lnTo>
                  <a:pt x="104139" y="35559"/>
                </a:lnTo>
                <a:lnTo>
                  <a:pt x="114300" y="33019"/>
                </a:lnTo>
                <a:lnTo>
                  <a:pt x="124460" y="33019"/>
                </a:lnTo>
                <a:lnTo>
                  <a:pt x="132079" y="33019"/>
                </a:lnTo>
                <a:lnTo>
                  <a:pt x="142239" y="30479"/>
                </a:lnTo>
                <a:lnTo>
                  <a:pt x="152400" y="30479"/>
                </a:lnTo>
                <a:lnTo>
                  <a:pt x="162560" y="30479"/>
                </a:lnTo>
                <a:lnTo>
                  <a:pt x="170179" y="30479"/>
                </a:lnTo>
                <a:lnTo>
                  <a:pt x="180339" y="27939"/>
                </a:lnTo>
                <a:lnTo>
                  <a:pt x="190500" y="27939"/>
                </a:lnTo>
                <a:lnTo>
                  <a:pt x="200660" y="27939"/>
                </a:lnTo>
                <a:lnTo>
                  <a:pt x="208279" y="25400"/>
                </a:lnTo>
                <a:lnTo>
                  <a:pt x="218439" y="25400"/>
                </a:lnTo>
                <a:lnTo>
                  <a:pt x="228600" y="25400"/>
                </a:lnTo>
                <a:lnTo>
                  <a:pt x="238760" y="22859"/>
                </a:lnTo>
                <a:lnTo>
                  <a:pt x="246379" y="22859"/>
                </a:lnTo>
                <a:lnTo>
                  <a:pt x="256539" y="22859"/>
                </a:lnTo>
                <a:lnTo>
                  <a:pt x="266700" y="20319"/>
                </a:lnTo>
                <a:lnTo>
                  <a:pt x="276860" y="20319"/>
                </a:lnTo>
                <a:lnTo>
                  <a:pt x="284479" y="20319"/>
                </a:lnTo>
                <a:lnTo>
                  <a:pt x="294639" y="17779"/>
                </a:lnTo>
                <a:lnTo>
                  <a:pt x="304800" y="17779"/>
                </a:lnTo>
                <a:lnTo>
                  <a:pt x="314960" y="17779"/>
                </a:lnTo>
                <a:lnTo>
                  <a:pt x="322579" y="15239"/>
                </a:lnTo>
                <a:lnTo>
                  <a:pt x="332739" y="15239"/>
                </a:lnTo>
                <a:lnTo>
                  <a:pt x="342900" y="15239"/>
                </a:lnTo>
                <a:lnTo>
                  <a:pt x="353060" y="12700"/>
                </a:lnTo>
                <a:lnTo>
                  <a:pt x="360679" y="12700"/>
                </a:lnTo>
                <a:lnTo>
                  <a:pt x="370839" y="10159"/>
                </a:lnTo>
                <a:lnTo>
                  <a:pt x="381000" y="10159"/>
                </a:lnTo>
                <a:lnTo>
                  <a:pt x="391160" y="10159"/>
                </a:lnTo>
                <a:lnTo>
                  <a:pt x="398779" y="7619"/>
                </a:lnTo>
                <a:lnTo>
                  <a:pt x="408939" y="7619"/>
                </a:lnTo>
                <a:lnTo>
                  <a:pt x="419100" y="5079"/>
                </a:lnTo>
                <a:lnTo>
                  <a:pt x="429260" y="5079"/>
                </a:lnTo>
                <a:lnTo>
                  <a:pt x="436879" y="5079"/>
                </a:lnTo>
                <a:lnTo>
                  <a:pt x="447039" y="2539"/>
                </a:lnTo>
                <a:lnTo>
                  <a:pt x="457200" y="2539"/>
                </a:lnTo>
                <a:lnTo>
                  <a:pt x="46736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661659" y="5029200"/>
            <a:ext cx="464820" cy="73660"/>
          </a:xfrm>
          <a:custGeom>
            <a:avLst/>
            <a:gdLst/>
            <a:ahLst/>
            <a:cxnLst/>
            <a:rect l="l" t="t" r="r" b="b"/>
            <a:pathLst>
              <a:path w="464820" h="73660">
                <a:moveTo>
                  <a:pt x="0" y="73660"/>
                </a:moveTo>
                <a:lnTo>
                  <a:pt x="7619" y="73660"/>
                </a:lnTo>
                <a:lnTo>
                  <a:pt x="17779" y="71119"/>
                </a:lnTo>
                <a:lnTo>
                  <a:pt x="27939" y="71119"/>
                </a:lnTo>
                <a:lnTo>
                  <a:pt x="38100" y="68580"/>
                </a:lnTo>
                <a:lnTo>
                  <a:pt x="45719" y="68580"/>
                </a:lnTo>
                <a:lnTo>
                  <a:pt x="55879" y="68580"/>
                </a:lnTo>
                <a:lnTo>
                  <a:pt x="66039" y="66039"/>
                </a:lnTo>
                <a:lnTo>
                  <a:pt x="76200" y="66039"/>
                </a:lnTo>
                <a:lnTo>
                  <a:pt x="83819" y="63500"/>
                </a:lnTo>
                <a:lnTo>
                  <a:pt x="93979" y="63500"/>
                </a:lnTo>
                <a:lnTo>
                  <a:pt x="104139" y="60960"/>
                </a:lnTo>
                <a:lnTo>
                  <a:pt x="114300" y="60960"/>
                </a:lnTo>
                <a:lnTo>
                  <a:pt x="121919" y="58419"/>
                </a:lnTo>
                <a:lnTo>
                  <a:pt x="132079" y="58419"/>
                </a:lnTo>
                <a:lnTo>
                  <a:pt x="142239" y="55880"/>
                </a:lnTo>
                <a:lnTo>
                  <a:pt x="152400" y="55880"/>
                </a:lnTo>
                <a:lnTo>
                  <a:pt x="160019" y="53339"/>
                </a:lnTo>
                <a:lnTo>
                  <a:pt x="170179" y="53339"/>
                </a:lnTo>
                <a:lnTo>
                  <a:pt x="180339" y="50800"/>
                </a:lnTo>
                <a:lnTo>
                  <a:pt x="190500" y="48260"/>
                </a:lnTo>
                <a:lnTo>
                  <a:pt x="198119" y="48260"/>
                </a:lnTo>
                <a:lnTo>
                  <a:pt x="208279" y="45719"/>
                </a:lnTo>
                <a:lnTo>
                  <a:pt x="218439" y="45719"/>
                </a:lnTo>
                <a:lnTo>
                  <a:pt x="228600" y="43180"/>
                </a:lnTo>
                <a:lnTo>
                  <a:pt x="236219" y="43180"/>
                </a:lnTo>
                <a:lnTo>
                  <a:pt x="246379" y="40639"/>
                </a:lnTo>
                <a:lnTo>
                  <a:pt x="256539" y="38100"/>
                </a:lnTo>
                <a:lnTo>
                  <a:pt x="266700" y="38100"/>
                </a:lnTo>
                <a:lnTo>
                  <a:pt x="274319" y="35560"/>
                </a:lnTo>
                <a:lnTo>
                  <a:pt x="284479" y="35560"/>
                </a:lnTo>
                <a:lnTo>
                  <a:pt x="294639" y="33019"/>
                </a:lnTo>
                <a:lnTo>
                  <a:pt x="304800" y="30480"/>
                </a:lnTo>
                <a:lnTo>
                  <a:pt x="312419" y="30480"/>
                </a:lnTo>
                <a:lnTo>
                  <a:pt x="322579" y="27939"/>
                </a:lnTo>
                <a:lnTo>
                  <a:pt x="332739" y="25400"/>
                </a:lnTo>
                <a:lnTo>
                  <a:pt x="342900" y="25400"/>
                </a:lnTo>
                <a:lnTo>
                  <a:pt x="350519" y="22860"/>
                </a:lnTo>
                <a:lnTo>
                  <a:pt x="360679" y="20319"/>
                </a:lnTo>
                <a:lnTo>
                  <a:pt x="370839" y="20319"/>
                </a:lnTo>
                <a:lnTo>
                  <a:pt x="381000" y="17780"/>
                </a:lnTo>
                <a:lnTo>
                  <a:pt x="388619" y="15239"/>
                </a:lnTo>
                <a:lnTo>
                  <a:pt x="398779" y="12700"/>
                </a:lnTo>
                <a:lnTo>
                  <a:pt x="408939" y="12700"/>
                </a:lnTo>
                <a:lnTo>
                  <a:pt x="419100" y="10160"/>
                </a:lnTo>
                <a:lnTo>
                  <a:pt x="426719" y="7619"/>
                </a:lnTo>
                <a:lnTo>
                  <a:pt x="436879" y="5080"/>
                </a:lnTo>
                <a:lnTo>
                  <a:pt x="447039" y="5080"/>
                </a:lnTo>
                <a:lnTo>
                  <a:pt x="457200" y="2539"/>
                </a:lnTo>
                <a:lnTo>
                  <a:pt x="46481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126479" y="4897120"/>
            <a:ext cx="467359" cy="132080"/>
          </a:xfrm>
          <a:custGeom>
            <a:avLst/>
            <a:gdLst/>
            <a:ahLst/>
            <a:cxnLst/>
            <a:rect l="l" t="t" r="r" b="b"/>
            <a:pathLst>
              <a:path w="467359" h="132079">
                <a:moveTo>
                  <a:pt x="0" y="132079"/>
                </a:moveTo>
                <a:lnTo>
                  <a:pt x="10160" y="129539"/>
                </a:lnTo>
                <a:lnTo>
                  <a:pt x="20320" y="129539"/>
                </a:lnTo>
                <a:lnTo>
                  <a:pt x="30480" y="126999"/>
                </a:lnTo>
                <a:lnTo>
                  <a:pt x="38100" y="124459"/>
                </a:lnTo>
                <a:lnTo>
                  <a:pt x="48260" y="121919"/>
                </a:lnTo>
                <a:lnTo>
                  <a:pt x="58420" y="119379"/>
                </a:lnTo>
                <a:lnTo>
                  <a:pt x="68580" y="116839"/>
                </a:lnTo>
                <a:lnTo>
                  <a:pt x="76200" y="116839"/>
                </a:lnTo>
                <a:lnTo>
                  <a:pt x="86360" y="114299"/>
                </a:lnTo>
                <a:lnTo>
                  <a:pt x="96520" y="111759"/>
                </a:lnTo>
                <a:lnTo>
                  <a:pt x="106680" y="109219"/>
                </a:lnTo>
                <a:lnTo>
                  <a:pt x="116840" y="106679"/>
                </a:lnTo>
                <a:lnTo>
                  <a:pt x="124460" y="104139"/>
                </a:lnTo>
                <a:lnTo>
                  <a:pt x="134620" y="101599"/>
                </a:lnTo>
                <a:lnTo>
                  <a:pt x="144780" y="99059"/>
                </a:lnTo>
                <a:lnTo>
                  <a:pt x="154940" y="96519"/>
                </a:lnTo>
                <a:lnTo>
                  <a:pt x="162560" y="93979"/>
                </a:lnTo>
                <a:lnTo>
                  <a:pt x="172720" y="91439"/>
                </a:lnTo>
                <a:lnTo>
                  <a:pt x="182880" y="88899"/>
                </a:lnTo>
                <a:lnTo>
                  <a:pt x="193040" y="86359"/>
                </a:lnTo>
                <a:lnTo>
                  <a:pt x="200660" y="83819"/>
                </a:lnTo>
                <a:lnTo>
                  <a:pt x="210820" y="81279"/>
                </a:lnTo>
                <a:lnTo>
                  <a:pt x="220980" y="78739"/>
                </a:lnTo>
                <a:lnTo>
                  <a:pt x="231140" y="76199"/>
                </a:lnTo>
                <a:lnTo>
                  <a:pt x="238760" y="73659"/>
                </a:lnTo>
                <a:lnTo>
                  <a:pt x="248920" y="71119"/>
                </a:lnTo>
                <a:lnTo>
                  <a:pt x="259080" y="68579"/>
                </a:lnTo>
                <a:lnTo>
                  <a:pt x="269240" y="66039"/>
                </a:lnTo>
                <a:lnTo>
                  <a:pt x="276860" y="63499"/>
                </a:lnTo>
                <a:lnTo>
                  <a:pt x="287020" y="60959"/>
                </a:lnTo>
                <a:lnTo>
                  <a:pt x="297180" y="58419"/>
                </a:lnTo>
                <a:lnTo>
                  <a:pt x="307340" y="53339"/>
                </a:lnTo>
                <a:lnTo>
                  <a:pt x="314960" y="50799"/>
                </a:lnTo>
                <a:lnTo>
                  <a:pt x="325120" y="48259"/>
                </a:lnTo>
                <a:lnTo>
                  <a:pt x="335280" y="45719"/>
                </a:lnTo>
                <a:lnTo>
                  <a:pt x="345440" y="43179"/>
                </a:lnTo>
                <a:lnTo>
                  <a:pt x="353060" y="38099"/>
                </a:lnTo>
                <a:lnTo>
                  <a:pt x="363220" y="35559"/>
                </a:lnTo>
                <a:lnTo>
                  <a:pt x="373380" y="33019"/>
                </a:lnTo>
                <a:lnTo>
                  <a:pt x="383540" y="30479"/>
                </a:lnTo>
                <a:lnTo>
                  <a:pt x="391160" y="25399"/>
                </a:lnTo>
                <a:lnTo>
                  <a:pt x="401320" y="22859"/>
                </a:lnTo>
                <a:lnTo>
                  <a:pt x="411479" y="20319"/>
                </a:lnTo>
                <a:lnTo>
                  <a:pt x="421640" y="15239"/>
                </a:lnTo>
                <a:lnTo>
                  <a:pt x="429260" y="12699"/>
                </a:lnTo>
                <a:lnTo>
                  <a:pt x="439420" y="10159"/>
                </a:lnTo>
                <a:lnTo>
                  <a:pt x="449579" y="5079"/>
                </a:lnTo>
                <a:lnTo>
                  <a:pt x="459740" y="2539"/>
                </a:lnTo>
                <a:lnTo>
                  <a:pt x="46736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593840" y="4655820"/>
            <a:ext cx="467359" cy="241300"/>
          </a:xfrm>
          <a:custGeom>
            <a:avLst/>
            <a:gdLst/>
            <a:ahLst/>
            <a:cxnLst/>
            <a:rect l="l" t="t" r="r" b="b"/>
            <a:pathLst>
              <a:path w="467359" h="241300">
                <a:moveTo>
                  <a:pt x="0" y="241299"/>
                </a:moveTo>
                <a:lnTo>
                  <a:pt x="10159" y="236219"/>
                </a:lnTo>
                <a:lnTo>
                  <a:pt x="20319" y="233679"/>
                </a:lnTo>
                <a:lnTo>
                  <a:pt x="30479" y="228599"/>
                </a:lnTo>
                <a:lnTo>
                  <a:pt x="38100" y="226059"/>
                </a:lnTo>
                <a:lnTo>
                  <a:pt x="48259" y="220979"/>
                </a:lnTo>
                <a:lnTo>
                  <a:pt x="58419" y="218439"/>
                </a:lnTo>
                <a:lnTo>
                  <a:pt x="68579" y="213359"/>
                </a:lnTo>
                <a:lnTo>
                  <a:pt x="76200" y="210819"/>
                </a:lnTo>
                <a:lnTo>
                  <a:pt x="86359" y="205739"/>
                </a:lnTo>
                <a:lnTo>
                  <a:pt x="96519" y="200659"/>
                </a:lnTo>
                <a:lnTo>
                  <a:pt x="106679" y="198119"/>
                </a:lnTo>
                <a:lnTo>
                  <a:pt x="114300" y="193039"/>
                </a:lnTo>
                <a:lnTo>
                  <a:pt x="124459" y="190499"/>
                </a:lnTo>
                <a:lnTo>
                  <a:pt x="134619" y="185419"/>
                </a:lnTo>
                <a:lnTo>
                  <a:pt x="144779" y="180339"/>
                </a:lnTo>
                <a:lnTo>
                  <a:pt x="152400" y="177799"/>
                </a:lnTo>
                <a:lnTo>
                  <a:pt x="162559" y="172719"/>
                </a:lnTo>
                <a:lnTo>
                  <a:pt x="172719" y="167639"/>
                </a:lnTo>
                <a:lnTo>
                  <a:pt x="182879" y="162559"/>
                </a:lnTo>
                <a:lnTo>
                  <a:pt x="190500" y="157479"/>
                </a:lnTo>
                <a:lnTo>
                  <a:pt x="200659" y="154939"/>
                </a:lnTo>
                <a:lnTo>
                  <a:pt x="210819" y="149859"/>
                </a:lnTo>
                <a:lnTo>
                  <a:pt x="220979" y="144779"/>
                </a:lnTo>
                <a:lnTo>
                  <a:pt x="228600" y="139699"/>
                </a:lnTo>
                <a:lnTo>
                  <a:pt x="238759" y="134619"/>
                </a:lnTo>
                <a:lnTo>
                  <a:pt x="248919" y="129539"/>
                </a:lnTo>
                <a:lnTo>
                  <a:pt x="259079" y="124459"/>
                </a:lnTo>
                <a:lnTo>
                  <a:pt x="266700" y="119379"/>
                </a:lnTo>
                <a:lnTo>
                  <a:pt x="276859" y="114299"/>
                </a:lnTo>
                <a:lnTo>
                  <a:pt x="287019" y="109219"/>
                </a:lnTo>
                <a:lnTo>
                  <a:pt x="297179" y="104139"/>
                </a:lnTo>
                <a:lnTo>
                  <a:pt x="304800" y="99059"/>
                </a:lnTo>
                <a:lnTo>
                  <a:pt x="314959" y="93979"/>
                </a:lnTo>
                <a:lnTo>
                  <a:pt x="325119" y="88899"/>
                </a:lnTo>
                <a:lnTo>
                  <a:pt x="335279" y="83819"/>
                </a:lnTo>
                <a:lnTo>
                  <a:pt x="342900" y="78739"/>
                </a:lnTo>
                <a:lnTo>
                  <a:pt x="353059" y="71119"/>
                </a:lnTo>
                <a:lnTo>
                  <a:pt x="363219" y="66039"/>
                </a:lnTo>
                <a:lnTo>
                  <a:pt x="373379" y="60959"/>
                </a:lnTo>
                <a:lnTo>
                  <a:pt x="381000" y="55879"/>
                </a:lnTo>
                <a:lnTo>
                  <a:pt x="391159" y="48259"/>
                </a:lnTo>
                <a:lnTo>
                  <a:pt x="401319" y="43179"/>
                </a:lnTo>
                <a:lnTo>
                  <a:pt x="411479" y="38099"/>
                </a:lnTo>
                <a:lnTo>
                  <a:pt x="419100" y="30479"/>
                </a:lnTo>
                <a:lnTo>
                  <a:pt x="429259" y="25399"/>
                </a:lnTo>
                <a:lnTo>
                  <a:pt x="439419" y="17779"/>
                </a:lnTo>
                <a:lnTo>
                  <a:pt x="449579" y="12699"/>
                </a:lnTo>
                <a:lnTo>
                  <a:pt x="457200" y="5079"/>
                </a:lnTo>
                <a:lnTo>
                  <a:pt x="46735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061200" y="4221479"/>
            <a:ext cx="467359" cy="434340"/>
          </a:xfrm>
          <a:custGeom>
            <a:avLst/>
            <a:gdLst/>
            <a:ahLst/>
            <a:cxnLst/>
            <a:rect l="l" t="t" r="r" b="b"/>
            <a:pathLst>
              <a:path w="467359" h="434339">
                <a:moveTo>
                  <a:pt x="0" y="434340"/>
                </a:moveTo>
                <a:lnTo>
                  <a:pt x="10159" y="426720"/>
                </a:lnTo>
                <a:lnTo>
                  <a:pt x="20320" y="421640"/>
                </a:lnTo>
                <a:lnTo>
                  <a:pt x="27940" y="414020"/>
                </a:lnTo>
                <a:lnTo>
                  <a:pt x="38100" y="406400"/>
                </a:lnTo>
                <a:lnTo>
                  <a:pt x="48259" y="401320"/>
                </a:lnTo>
                <a:lnTo>
                  <a:pt x="58420" y="393700"/>
                </a:lnTo>
                <a:lnTo>
                  <a:pt x="66040" y="386080"/>
                </a:lnTo>
                <a:lnTo>
                  <a:pt x="76200" y="378460"/>
                </a:lnTo>
                <a:lnTo>
                  <a:pt x="86359" y="370840"/>
                </a:lnTo>
                <a:lnTo>
                  <a:pt x="96520" y="365760"/>
                </a:lnTo>
                <a:lnTo>
                  <a:pt x="104140" y="358140"/>
                </a:lnTo>
                <a:lnTo>
                  <a:pt x="114300" y="350520"/>
                </a:lnTo>
                <a:lnTo>
                  <a:pt x="124459" y="342900"/>
                </a:lnTo>
                <a:lnTo>
                  <a:pt x="134620" y="335280"/>
                </a:lnTo>
                <a:lnTo>
                  <a:pt x="144779" y="327660"/>
                </a:lnTo>
                <a:lnTo>
                  <a:pt x="152400" y="320040"/>
                </a:lnTo>
                <a:lnTo>
                  <a:pt x="162559" y="312420"/>
                </a:lnTo>
                <a:lnTo>
                  <a:pt x="172720" y="302260"/>
                </a:lnTo>
                <a:lnTo>
                  <a:pt x="182879" y="294640"/>
                </a:lnTo>
                <a:lnTo>
                  <a:pt x="190500" y="287020"/>
                </a:lnTo>
                <a:lnTo>
                  <a:pt x="200659" y="279400"/>
                </a:lnTo>
                <a:lnTo>
                  <a:pt x="210820" y="269240"/>
                </a:lnTo>
                <a:lnTo>
                  <a:pt x="220979" y="261620"/>
                </a:lnTo>
                <a:lnTo>
                  <a:pt x="228600" y="254000"/>
                </a:lnTo>
                <a:lnTo>
                  <a:pt x="238759" y="243840"/>
                </a:lnTo>
                <a:lnTo>
                  <a:pt x="248920" y="236220"/>
                </a:lnTo>
                <a:lnTo>
                  <a:pt x="259079" y="226060"/>
                </a:lnTo>
                <a:lnTo>
                  <a:pt x="266700" y="218440"/>
                </a:lnTo>
                <a:lnTo>
                  <a:pt x="276859" y="208280"/>
                </a:lnTo>
                <a:lnTo>
                  <a:pt x="287020" y="198120"/>
                </a:lnTo>
                <a:lnTo>
                  <a:pt x="297179" y="190500"/>
                </a:lnTo>
                <a:lnTo>
                  <a:pt x="304800" y="180340"/>
                </a:lnTo>
                <a:lnTo>
                  <a:pt x="314959" y="170180"/>
                </a:lnTo>
                <a:lnTo>
                  <a:pt x="325120" y="160020"/>
                </a:lnTo>
                <a:lnTo>
                  <a:pt x="335279" y="149860"/>
                </a:lnTo>
                <a:lnTo>
                  <a:pt x="342900" y="139700"/>
                </a:lnTo>
                <a:lnTo>
                  <a:pt x="353059" y="129540"/>
                </a:lnTo>
                <a:lnTo>
                  <a:pt x="363220" y="119380"/>
                </a:lnTo>
                <a:lnTo>
                  <a:pt x="373379" y="109220"/>
                </a:lnTo>
                <a:lnTo>
                  <a:pt x="381000" y="99060"/>
                </a:lnTo>
                <a:lnTo>
                  <a:pt x="391159" y="88900"/>
                </a:lnTo>
                <a:lnTo>
                  <a:pt x="401320" y="78740"/>
                </a:lnTo>
                <a:lnTo>
                  <a:pt x="411479" y="68580"/>
                </a:lnTo>
                <a:lnTo>
                  <a:pt x="419100" y="55880"/>
                </a:lnTo>
                <a:lnTo>
                  <a:pt x="429259" y="45720"/>
                </a:lnTo>
                <a:lnTo>
                  <a:pt x="439420" y="35560"/>
                </a:lnTo>
                <a:lnTo>
                  <a:pt x="449579" y="22860"/>
                </a:lnTo>
                <a:lnTo>
                  <a:pt x="457200" y="10160"/>
                </a:lnTo>
                <a:lnTo>
                  <a:pt x="46735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528559" y="3439159"/>
            <a:ext cx="467359" cy="782320"/>
          </a:xfrm>
          <a:custGeom>
            <a:avLst/>
            <a:gdLst/>
            <a:ahLst/>
            <a:cxnLst/>
            <a:rect l="l" t="t" r="r" b="b"/>
            <a:pathLst>
              <a:path w="467359" h="782320">
                <a:moveTo>
                  <a:pt x="0" y="782319"/>
                </a:moveTo>
                <a:lnTo>
                  <a:pt x="10160" y="769619"/>
                </a:lnTo>
                <a:lnTo>
                  <a:pt x="20320" y="759459"/>
                </a:lnTo>
                <a:lnTo>
                  <a:pt x="27940" y="746759"/>
                </a:lnTo>
                <a:lnTo>
                  <a:pt x="38100" y="734059"/>
                </a:lnTo>
                <a:lnTo>
                  <a:pt x="48260" y="721359"/>
                </a:lnTo>
                <a:lnTo>
                  <a:pt x="58420" y="708659"/>
                </a:lnTo>
                <a:lnTo>
                  <a:pt x="66040" y="695959"/>
                </a:lnTo>
                <a:lnTo>
                  <a:pt x="76200" y="683259"/>
                </a:lnTo>
                <a:lnTo>
                  <a:pt x="86360" y="670559"/>
                </a:lnTo>
                <a:lnTo>
                  <a:pt x="96520" y="657859"/>
                </a:lnTo>
                <a:lnTo>
                  <a:pt x="104140" y="645159"/>
                </a:lnTo>
                <a:lnTo>
                  <a:pt x="114300" y="629919"/>
                </a:lnTo>
                <a:lnTo>
                  <a:pt x="124460" y="617219"/>
                </a:lnTo>
                <a:lnTo>
                  <a:pt x="134620" y="604519"/>
                </a:lnTo>
                <a:lnTo>
                  <a:pt x="142240" y="589279"/>
                </a:lnTo>
                <a:lnTo>
                  <a:pt x="152400" y="574039"/>
                </a:lnTo>
                <a:lnTo>
                  <a:pt x="162560" y="561339"/>
                </a:lnTo>
                <a:lnTo>
                  <a:pt x="172720" y="546100"/>
                </a:lnTo>
                <a:lnTo>
                  <a:pt x="180340" y="530859"/>
                </a:lnTo>
                <a:lnTo>
                  <a:pt x="190500" y="518159"/>
                </a:lnTo>
                <a:lnTo>
                  <a:pt x="200660" y="502919"/>
                </a:lnTo>
                <a:lnTo>
                  <a:pt x="210820" y="487679"/>
                </a:lnTo>
                <a:lnTo>
                  <a:pt x="218440" y="472439"/>
                </a:lnTo>
                <a:lnTo>
                  <a:pt x="228600" y="454659"/>
                </a:lnTo>
                <a:lnTo>
                  <a:pt x="238760" y="439419"/>
                </a:lnTo>
                <a:lnTo>
                  <a:pt x="248920" y="424179"/>
                </a:lnTo>
                <a:lnTo>
                  <a:pt x="256540" y="408939"/>
                </a:lnTo>
                <a:lnTo>
                  <a:pt x="266700" y="391159"/>
                </a:lnTo>
                <a:lnTo>
                  <a:pt x="276860" y="375919"/>
                </a:lnTo>
                <a:lnTo>
                  <a:pt x="287020" y="358139"/>
                </a:lnTo>
                <a:lnTo>
                  <a:pt x="294640" y="340359"/>
                </a:lnTo>
                <a:lnTo>
                  <a:pt x="304800" y="325119"/>
                </a:lnTo>
                <a:lnTo>
                  <a:pt x="314960" y="307339"/>
                </a:lnTo>
                <a:lnTo>
                  <a:pt x="325120" y="289559"/>
                </a:lnTo>
                <a:lnTo>
                  <a:pt x="332740" y="271779"/>
                </a:lnTo>
                <a:lnTo>
                  <a:pt x="342900" y="254000"/>
                </a:lnTo>
                <a:lnTo>
                  <a:pt x="353060" y="236219"/>
                </a:lnTo>
                <a:lnTo>
                  <a:pt x="363220" y="218439"/>
                </a:lnTo>
                <a:lnTo>
                  <a:pt x="370840" y="198119"/>
                </a:lnTo>
                <a:lnTo>
                  <a:pt x="381000" y="180339"/>
                </a:lnTo>
                <a:lnTo>
                  <a:pt x="391160" y="160019"/>
                </a:lnTo>
                <a:lnTo>
                  <a:pt x="401320" y="142239"/>
                </a:lnTo>
                <a:lnTo>
                  <a:pt x="408940" y="121919"/>
                </a:lnTo>
                <a:lnTo>
                  <a:pt x="419100" y="101600"/>
                </a:lnTo>
                <a:lnTo>
                  <a:pt x="429260" y="81279"/>
                </a:lnTo>
                <a:lnTo>
                  <a:pt x="439420" y="60960"/>
                </a:lnTo>
                <a:lnTo>
                  <a:pt x="447040" y="40639"/>
                </a:lnTo>
                <a:lnTo>
                  <a:pt x="457200" y="20319"/>
                </a:lnTo>
                <a:lnTo>
                  <a:pt x="46736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995919" y="2420620"/>
            <a:ext cx="360680" cy="1018540"/>
          </a:xfrm>
          <a:custGeom>
            <a:avLst/>
            <a:gdLst/>
            <a:ahLst/>
            <a:cxnLst/>
            <a:rect l="l" t="t" r="r" b="b"/>
            <a:pathLst>
              <a:path w="360679" h="1018539">
                <a:moveTo>
                  <a:pt x="0" y="1018539"/>
                </a:moveTo>
                <a:lnTo>
                  <a:pt x="10159" y="995679"/>
                </a:lnTo>
                <a:lnTo>
                  <a:pt x="17779" y="975359"/>
                </a:lnTo>
                <a:lnTo>
                  <a:pt x="27939" y="952500"/>
                </a:lnTo>
                <a:lnTo>
                  <a:pt x="38100" y="932179"/>
                </a:lnTo>
                <a:lnTo>
                  <a:pt x="48259" y="909319"/>
                </a:lnTo>
                <a:lnTo>
                  <a:pt x="55879" y="886459"/>
                </a:lnTo>
                <a:lnTo>
                  <a:pt x="66039" y="863600"/>
                </a:lnTo>
                <a:lnTo>
                  <a:pt x="76200" y="840739"/>
                </a:lnTo>
                <a:lnTo>
                  <a:pt x="86359" y="817879"/>
                </a:lnTo>
                <a:lnTo>
                  <a:pt x="93979" y="792479"/>
                </a:lnTo>
                <a:lnTo>
                  <a:pt x="104139" y="769619"/>
                </a:lnTo>
                <a:lnTo>
                  <a:pt x="114300" y="744219"/>
                </a:lnTo>
                <a:lnTo>
                  <a:pt x="124459" y="721359"/>
                </a:lnTo>
                <a:lnTo>
                  <a:pt x="132079" y="695959"/>
                </a:lnTo>
                <a:lnTo>
                  <a:pt x="142239" y="670559"/>
                </a:lnTo>
                <a:lnTo>
                  <a:pt x="152400" y="645159"/>
                </a:lnTo>
                <a:lnTo>
                  <a:pt x="162559" y="619759"/>
                </a:lnTo>
                <a:lnTo>
                  <a:pt x="172720" y="594359"/>
                </a:lnTo>
                <a:lnTo>
                  <a:pt x="180339" y="566419"/>
                </a:lnTo>
                <a:lnTo>
                  <a:pt x="190500" y="541019"/>
                </a:lnTo>
                <a:lnTo>
                  <a:pt x="200659" y="513079"/>
                </a:lnTo>
                <a:lnTo>
                  <a:pt x="210820" y="485139"/>
                </a:lnTo>
                <a:lnTo>
                  <a:pt x="218439" y="457200"/>
                </a:lnTo>
                <a:lnTo>
                  <a:pt x="228600" y="429259"/>
                </a:lnTo>
                <a:lnTo>
                  <a:pt x="238759" y="401319"/>
                </a:lnTo>
                <a:lnTo>
                  <a:pt x="248920" y="373379"/>
                </a:lnTo>
                <a:lnTo>
                  <a:pt x="256539" y="342900"/>
                </a:lnTo>
                <a:lnTo>
                  <a:pt x="266700" y="314959"/>
                </a:lnTo>
                <a:lnTo>
                  <a:pt x="276859" y="284479"/>
                </a:lnTo>
                <a:lnTo>
                  <a:pt x="287020" y="254000"/>
                </a:lnTo>
                <a:lnTo>
                  <a:pt x="294639" y="223519"/>
                </a:lnTo>
                <a:lnTo>
                  <a:pt x="304800" y="193039"/>
                </a:lnTo>
                <a:lnTo>
                  <a:pt x="314959" y="162559"/>
                </a:lnTo>
                <a:lnTo>
                  <a:pt x="325120" y="129539"/>
                </a:lnTo>
                <a:lnTo>
                  <a:pt x="332739" y="99059"/>
                </a:lnTo>
                <a:lnTo>
                  <a:pt x="342900" y="66039"/>
                </a:lnTo>
                <a:lnTo>
                  <a:pt x="353059" y="33019"/>
                </a:lnTo>
                <a:lnTo>
                  <a:pt x="360679" y="825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 txBox="1"/>
          <p:nvPr/>
        </p:nvSpPr>
        <p:spPr>
          <a:xfrm>
            <a:off x="1268730" y="3739434"/>
            <a:ext cx="5107940" cy="2541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latin typeface="Arial"/>
                <a:cs typeface="Arial"/>
              </a:rPr>
              <a:t>6</a:t>
            </a:r>
            <a:r>
              <a:rPr sz="2000" spc="-15" dirty="0">
                <a:latin typeface="Arial"/>
                <a:cs typeface="Arial"/>
              </a:rPr>
              <a:t>0</a:t>
            </a:r>
            <a:r>
              <a:rPr sz="2000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2000" spc="5" dirty="0">
                <a:latin typeface="Arial"/>
                <a:cs typeface="Arial"/>
              </a:rPr>
              <a:t>4</a:t>
            </a:r>
            <a:r>
              <a:rPr sz="2000" spc="-15" dirty="0">
                <a:latin typeface="Arial"/>
                <a:cs typeface="Arial"/>
              </a:rPr>
              <a:t>0</a:t>
            </a:r>
            <a:r>
              <a:rPr sz="2000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2000" dirty="0">
                <a:latin typeface="Arial"/>
                <a:cs typeface="Arial"/>
              </a:rPr>
              <a:t>2</a:t>
            </a:r>
            <a:r>
              <a:rPr sz="2000" spc="-15" dirty="0">
                <a:latin typeface="Arial"/>
                <a:cs typeface="Arial"/>
              </a:rPr>
              <a:t>0</a:t>
            </a:r>
            <a:r>
              <a:rPr sz="2000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  <a:p>
            <a:pPr marL="295275">
              <a:lnSpc>
                <a:spcPct val="100000"/>
              </a:lnSpc>
              <a:spcBef>
                <a:spcPts val="1065"/>
              </a:spcBef>
            </a:pPr>
            <a:r>
              <a:rPr sz="2000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2291080">
              <a:lnSpc>
                <a:spcPct val="100000"/>
              </a:lnSpc>
              <a:spcBef>
                <a:spcPts val="1285"/>
              </a:spcBef>
            </a:pPr>
            <a:r>
              <a:rPr sz="3200" spc="-36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empera</a:t>
            </a:r>
            <a:r>
              <a:rPr sz="3200" spc="-2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ure</a:t>
            </a:r>
            <a:r>
              <a:rPr sz="3200" spc="-275" dirty="0">
                <a:latin typeface="Arial"/>
                <a:cs typeface="Arial"/>
              </a:rPr>
              <a:t> </a:t>
            </a:r>
            <a:r>
              <a:rPr sz="3225" spc="-7" baseline="24547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268730" y="3299380"/>
            <a:ext cx="448309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latin typeface="Arial"/>
                <a:cs typeface="Arial"/>
              </a:rPr>
              <a:t>8</a:t>
            </a:r>
            <a:r>
              <a:rPr sz="2000" spc="-15" dirty="0">
                <a:latin typeface="Arial"/>
                <a:cs typeface="Arial"/>
              </a:rPr>
              <a:t>0</a:t>
            </a:r>
            <a:r>
              <a:rPr sz="2000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127125" y="2859067"/>
            <a:ext cx="5918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latin typeface="Arial"/>
                <a:cs typeface="Arial"/>
              </a:rPr>
              <a:t>1</a:t>
            </a:r>
            <a:r>
              <a:rPr sz="2000" spc="-10" dirty="0">
                <a:latin typeface="Arial"/>
                <a:cs typeface="Arial"/>
              </a:rPr>
              <a:t>0</a:t>
            </a:r>
            <a:r>
              <a:rPr sz="2000" spc="5" dirty="0">
                <a:latin typeface="Arial"/>
                <a:cs typeface="Arial"/>
              </a:rPr>
              <a:t>0</a:t>
            </a:r>
            <a:r>
              <a:rPr sz="2000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127125" y="1538779"/>
            <a:ext cx="591820" cy="1160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latin typeface="Arial"/>
                <a:cs typeface="Arial"/>
              </a:rPr>
              <a:t>1</a:t>
            </a:r>
            <a:r>
              <a:rPr sz="2000" spc="-10" dirty="0">
                <a:latin typeface="Arial"/>
                <a:cs typeface="Arial"/>
              </a:rPr>
              <a:t>6</a:t>
            </a:r>
            <a:r>
              <a:rPr sz="2000" spc="5" dirty="0">
                <a:latin typeface="Arial"/>
                <a:cs typeface="Arial"/>
              </a:rPr>
              <a:t>0</a:t>
            </a:r>
            <a:r>
              <a:rPr sz="2000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2000" spc="5" dirty="0">
                <a:latin typeface="Arial"/>
                <a:cs typeface="Arial"/>
              </a:rPr>
              <a:t>1</a:t>
            </a:r>
            <a:r>
              <a:rPr sz="2000" spc="-10" dirty="0">
                <a:latin typeface="Arial"/>
                <a:cs typeface="Arial"/>
              </a:rPr>
              <a:t>4</a:t>
            </a:r>
            <a:r>
              <a:rPr sz="2000" spc="5" dirty="0">
                <a:latin typeface="Arial"/>
                <a:cs typeface="Arial"/>
              </a:rPr>
              <a:t>0</a:t>
            </a:r>
            <a:r>
              <a:rPr sz="2000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2000" spc="5" dirty="0">
                <a:latin typeface="Arial"/>
                <a:cs typeface="Arial"/>
              </a:rPr>
              <a:t>1</a:t>
            </a:r>
            <a:r>
              <a:rPr sz="2000" spc="-10" dirty="0">
                <a:latin typeface="Arial"/>
                <a:cs typeface="Arial"/>
              </a:rPr>
              <a:t>2</a:t>
            </a:r>
            <a:r>
              <a:rPr sz="2000" spc="5" dirty="0">
                <a:latin typeface="Arial"/>
                <a:cs typeface="Arial"/>
              </a:rPr>
              <a:t>0</a:t>
            </a:r>
            <a:r>
              <a:rPr sz="2000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794426" y="5335270"/>
            <a:ext cx="6715125" cy="45148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53670">
              <a:lnSpc>
                <a:spcPct val="100000"/>
              </a:lnSpc>
            </a:pPr>
            <a:r>
              <a:rPr sz="2000" spc="5" dirty="0">
                <a:latin typeface="Arial"/>
                <a:cs typeface="Arial"/>
              </a:rPr>
              <a:t>25</a:t>
            </a:r>
            <a:endParaRPr sz="2000">
              <a:latin typeface="Arial"/>
              <a:cs typeface="Arial"/>
            </a:endParaRPr>
          </a:p>
          <a:p>
            <a:pPr marL="153670">
              <a:lnSpc>
                <a:spcPct val="100000"/>
              </a:lnSpc>
              <a:spcBef>
                <a:spcPts val="130"/>
              </a:spcBef>
            </a:pPr>
            <a:r>
              <a:rPr sz="2000" spc="5" dirty="0">
                <a:latin typeface="Arial"/>
                <a:cs typeface="Arial"/>
              </a:rPr>
              <a:t>40</a:t>
            </a:r>
            <a:endParaRPr sz="2000">
              <a:latin typeface="Arial"/>
              <a:cs typeface="Arial"/>
            </a:endParaRPr>
          </a:p>
          <a:p>
            <a:pPr marL="153670">
              <a:lnSpc>
                <a:spcPct val="100000"/>
              </a:lnSpc>
              <a:spcBef>
                <a:spcPts val="135"/>
              </a:spcBef>
            </a:pPr>
            <a:r>
              <a:rPr sz="2000" spc="5" dirty="0">
                <a:latin typeface="Arial"/>
                <a:cs typeface="Arial"/>
              </a:rPr>
              <a:t>45</a:t>
            </a:r>
            <a:endParaRPr sz="2000">
              <a:latin typeface="Arial"/>
              <a:cs typeface="Arial"/>
            </a:endParaRPr>
          </a:p>
          <a:p>
            <a:pPr marL="153670">
              <a:lnSpc>
                <a:spcPct val="100000"/>
              </a:lnSpc>
              <a:spcBef>
                <a:spcPts val="130"/>
              </a:spcBef>
            </a:pPr>
            <a:r>
              <a:rPr sz="2000" spc="5" dirty="0">
                <a:latin typeface="Arial"/>
                <a:cs typeface="Arial"/>
              </a:rPr>
              <a:t>50</a:t>
            </a:r>
            <a:endParaRPr sz="2000">
              <a:latin typeface="Arial"/>
              <a:cs typeface="Arial"/>
            </a:endParaRPr>
          </a:p>
          <a:p>
            <a:pPr marL="153670">
              <a:lnSpc>
                <a:spcPct val="100000"/>
              </a:lnSpc>
              <a:spcBef>
                <a:spcPts val="130"/>
              </a:spcBef>
            </a:pPr>
            <a:r>
              <a:rPr sz="2000" spc="5" dirty="0">
                <a:latin typeface="Arial"/>
                <a:cs typeface="Arial"/>
              </a:rPr>
              <a:t>55</a:t>
            </a:r>
            <a:endParaRPr sz="2000">
              <a:latin typeface="Arial"/>
              <a:cs typeface="Arial"/>
            </a:endParaRPr>
          </a:p>
          <a:p>
            <a:pPr marL="153670">
              <a:lnSpc>
                <a:spcPct val="100000"/>
              </a:lnSpc>
              <a:spcBef>
                <a:spcPts val="135"/>
              </a:spcBef>
            </a:pPr>
            <a:r>
              <a:rPr sz="2000" spc="5" dirty="0">
                <a:latin typeface="Arial"/>
                <a:cs typeface="Arial"/>
              </a:rPr>
              <a:t>60</a:t>
            </a:r>
            <a:endParaRPr sz="2000">
              <a:latin typeface="Arial"/>
              <a:cs typeface="Arial"/>
            </a:endParaRPr>
          </a:p>
          <a:p>
            <a:pPr marL="153670">
              <a:lnSpc>
                <a:spcPct val="100000"/>
              </a:lnSpc>
              <a:spcBef>
                <a:spcPts val="130"/>
              </a:spcBef>
            </a:pPr>
            <a:r>
              <a:rPr sz="2000" spc="5" dirty="0">
                <a:latin typeface="Arial"/>
                <a:cs typeface="Arial"/>
              </a:rPr>
              <a:t>65</a:t>
            </a:r>
            <a:endParaRPr sz="2000">
              <a:latin typeface="Arial"/>
              <a:cs typeface="Arial"/>
            </a:endParaRPr>
          </a:p>
          <a:p>
            <a:pPr marL="153670">
              <a:lnSpc>
                <a:spcPct val="100000"/>
              </a:lnSpc>
              <a:spcBef>
                <a:spcPts val="135"/>
              </a:spcBef>
            </a:pPr>
            <a:r>
              <a:rPr sz="2000" spc="5" dirty="0">
                <a:latin typeface="Arial"/>
                <a:cs typeface="Arial"/>
              </a:rPr>
              <a:t>70</a:t>
            </a:r>
            <a:endParaRPr sz="2000">
              <a:latin typeface="Arial"/>
              <a:cs typeface="Arial"/>
            </a:endParaRPr>
          </a:p>
          <a:p>
            <a:pPr marL="153670">
              <a:lnSpc>
                <a:spcPct val="100000"/>
              </a:lnSpc>
              <a:spcBef>
                <a:spcPts val="130"/>
              </a:spcBef>
            </a:pPr>
            <a:r>
              <a:rPr sz="2000" spc="5" dirty="0">
                <a:latin typeface="Arial"/>
                <a:cs typeface="Arial"/>
              </a:rPr>
              <a:t>75</a:t>
            </a:r>
            <a:endParaRPr sz="2000">
              <a:latin typeface="Arial"/>
              <a:cs typeface="Arial"/>
            </a:endParaRPr>
          </a:p>
          <a:p>
            <a:pPr marL="153670">
              <a:lnSpc>
                <a:spcPct val="100000"/>
              </a:lnSpc>
              <a:spcBef>
                <a:spcPts val="135"/>
              </a:spcBef>
            </a:pPr>
            <a:r>
              <a:rPr sz="2000" spc="5" dirty="0">
                <a:latin typeface="Arial"/>
                <a:cs typeface="Arial"/>
              </a:rPr>
              <a:t>80</a:t>
            </a:r>
            <a:endParaRPr sz="2000">
              <a:latin typeface="Arial"/>
              <a:cs typeface="Arial"/>
            </a:endParaRPr>
          </a:p>
          <a:p>
            <a:pPr marL="153670">
              <a:lnSpc>
                <a:spcPct val="100000"/>
              </a:lnSpc>
              <a:spcBef>
                <a:spcPts val="130"/>
              </a:spcBef>
            </a:pPr>
            <a:r>
              <a:rPr sz="2000" spc="5" dirty="0">
                <a:latin typeface="Arial"/>
                <a:cs typeface="Arial"/>
              </a:rPr>
              <a:t>85</a:t>
            </a:r>
            <a:endParaRPr sz="2000">
              <a:latin typeface="Arial"/>
              <a:cs typeface="Arial"/>
            </a:endParaRPr>
          </a:p>
          <a:p>
            <a:pPr marL="153670">
              <a:lnSpc>
                <a:spcPct val="100000"/>
              </a:lnSpc>
              <a:spcBef>
                <a:spcPts val="135"/>
              </a:spcBef>
            </a:pPr>
            <a:r>
              <a:rPr sz="2000" spc="5" dirty="0">
                <a:latin typeface="Arial"/>
                <a:cs typeface="Arial"/>
              </a:rPr>
              <a:t>90</a:t>
            </a:r>
            <a:endParaRPr sz="2000">
              <a:latin typeface="Arial"/>
              <a:cs typeface="Arial"/>
            </a:endParaRPr>
          </a:p>
          <a:p>
            <a:pPr marL="153670">
              <a:lnSpc>
                <a:spcPct val="100000"/>
              </a:lnSpc>
              <a:spcBef>
                <a:spcPts val="130"/>
              </a:spcBef>
            </a:pPr>
            <a:r>
              <a:rPr sz="2000" spc="5" dirty="0">
                <a:latin typeface="Arial"/>
                <a:cs typeface="Arial"/>
              </a:rPr>
              <a:t>95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dirty="0">
                <a:latin typeface="Arial"/>
                <a:cs typeface="Arial"/>
              </a:rPr>
              <a:t>1</a:t>
            </a:r>
            <a:r>
              <a:rPr sz="2000" spc="-15" dirty="0">
                <a:latin typeface="Arial"/>
                <a:cs typeface="Arial"/>
              </a:rPr>
              <a:t>0</a:t>
            </a:r>
            <a:r>
              <a:rPr sz="2000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5" dirty="0">
                <a:latin typeface="Arial"/>
                <a:cs typeface="Arial"/>
              </a:rPr>
              <a:t>1</a:t>
            </a:r>
            <a:r>
              <a:rPr sz="2000" spc="-15" dirty="0">
                <a:latin typeface="Arial"/>
                <a:cs typeface="Arial"/>
              </a:rPr>
              <a:t>0</a:t>
            </a:r>
            <a:r>
              <a:rPr sz="2000" dirty="0"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5" dirty="0">
                <a:latin typeface="Arial"/>
                <a:cs typeface="Arial"/>
              </a:rPr>
              <a:t>1</a:t>
            </a:r>
            <a:r>
              <a:rPr sz="2000" spc="-15" dirty="0">
                <a:latin typeface="Arial"/>
                <a:cs typeface="Arial"/>
              </a:rPr>
              <a:t>0</a:t>
            </a:r>
            <a:r>
              <a:rPr sz="2000" dirty="0">
                <a:latin typeface="Arial"/>
                <a:cs typeface="Arial"/>
              </a:rPr>
              <a:t>7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spc="5" dirty="0">
                <a:latin typeface="Arial"/>
                <a:cs typeface="Arial"/>
              </a:rPr>
              <a:t>1</a:t>
            </a:r>
            <a:r>
              <a:rPr sz="2000" spc="-15" dirty="0">
                <a:latin typeface="Arial"/>
                <a:cs typeface="Arial"/>
              </a:rPr>
              <a:t>1</a:t>
            </a:r>
            <a:r>
              <a:rPr sz="2000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5" dirty="0">
                <a:latin typeface="Arial"/>
                <a:cs typeface="Arial"/>
              </a:rPr>
              <a:t>1</a:t>
            </a:r>
            <a:r>
              <a:rPr sz="2000" spc="-15" dirty="0">
                <a:latin typeface="Arial"/>
                <a:cs typeface="Arial"/>
              </a:rPr>
              <a:t>1</a:t>
            </a:r>
            <a:r>
              <a:rPr sz="2000" dirty="0"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spc="5" dirty="0">
                <a:latin typeface="Arial"/>
                <a:cs typeface="Arial"/>
              </a:rPr>
              <a:t>1</a:t>
            </a:r>
            <a:r>
              <a:rPr sz="2000" spc="-15" dirty="0">
                <a:latin typeface="Arial"/>
                <a:cs typeface="Arial"/>
              </a:rPr>
              <a:t>2</a:t>
            </a:r>
            <a:r>
              <a:rPr sz="2000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5" dirty="0">
                <a:latin typeface="Arial"/>
                <a:cs typeface="Arial"/>
              </a:rPr>
              <a:t>1</a:t>
            </a:r>
            <a:r>
              <a:rPr sz="2000" spc="-15" dirty="0">
                <a:latin typeface="Arial"/>
                <a:cs typeface="Arial"/>
              </a:rPr>
              <a:t>2</a:t>
            </a:r>
            <a:r>
              <a:rPr sz="2000" dirty="0"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spc="5" dirty="0">
                <a:latin typeface="Arial"/>
                <a:cs typeface="Arial"/>
              </a:rPr>
              <a:t>1</a:t>
            </a:r>
            <a:r>
              <a:rPr sz="2000" spc="-15" dirty="0">
                <a:latin typeface="Arial"/>
                <a:cs typeface="Arial"/>
              </a:rPr>
              <a:t>3</a:t>
            </a:r>
            <a:r>
              <a:rPr sz="2000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2133600" y="2572181"/>
            <a:ext cx="5021580" cy="1034415"/>
          </a:xfrm>
          <a:custGeom>
            <a:avLst/>
            <a:gdLst/>
            <a:ahLst/>
            <a:cxnLst/>
            <a:rect l="l" t="t" r="r" b="b"/>
            <a:pathLst>
              <a:path w="5021580" h="1034414">
                <a:moveTo>
                  <a:pt x="0" y="1033856"/>
                </a:moveTo>
                <a:lnTo>
                  <a:pt x="5021580" y="1033856"/>
                </a:lnTo>
                <a:lnTo>
                  <a:pt x="5021580" y="0"/>
                </a:lnTo>
                <a:lnTo>
                  <a:pt x="0" y="0"/>
                </a:lnTo>
                <a:lnTo>
                  <a:pt x="0" y="1033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 txBox="1"/>
          <p:nvPr/>
        </p:nvSpPr>
        <p:spPr>
          <a:xfrm>
            <a:off x="2389504" y="2654045"/>
            <a:ext cx="4547235" cy="808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Tak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ng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Ra</a:t>
            </a:r>
            <a:r>
              <a:rPr sz="2800" b="1" dirty="0">
                <a:latin typeface="Calibri"/>
                <a:cs typeface="Calibri"/>
              </a:rPr>
              <a:t>te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5" dirty="0">
                <a:latin typeface="Calibri"/>
                <a:cs typeface="Calibri"/>
              </a:rPr>
              <a:t>versi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at</a:t>
            </a:r>
            <a:endParaRPr sz="2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tabLst>
                <a:tab pos="1868805" algn="l"/>
              </a:tabLst>
            </a:pPr>
            <a:r>
              <a:rPr sz="2800" b="1" dirty="0">
                <a:latin typeface="Calibri"/>
                <a:cs typeface="Calibri"/>
              </a:rPr>
              <a:t>10</a:t>
            </a:r>
            <a:r>
              <a:rPr sz="2800" b="1" spc="-5" dirty="0">
                <a:latin typeface="Calibri"/>
                <a:cs typeface="Calibri"/>
              </a:rPr>
              <a:t>0</a:t>
            </a:r>
            <a:r>
              <a:rPr sz="2775" b="1" spc="-7" baseline="2552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to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be	100%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1638554" y="5228590"/>
            <a:ext cx="5092700" cy="0"/>
          </a:xfrm>
          <a:custGeom>
            <a:avLst/>
            <a:gdLst/>
            <a:ahLst/>
            <a:cxnLst/>
            <a:rect l="l" t="t" r="r" b="b"/>
            <a:pathLst>
              <a:path w="5092700">
                <a:moveTo>
                  <a:pt x="0" y="0"/>
                </a:moveTo>
                <a:lnTo>
                  <a:pt x="5092192" y="0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 txBox="1"/>
          <p:nvPr/>
        </p:nvSpPr>
        <p:spPr>
          <a:xfrm>
            <a:off x="616267" y="2233904"/>
            <a:ext cx="431800" cy="29857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latin typeface="Calibri"/>
                <a:cs typeface="Calibri"/>
              </a:rPr>
              <a:t>P</a:t>
            </a:r>
            <a:r>
              <a:rPr sz="3200" b="1" spc="5" dirty="0">
                <a:latin typeface="Calibri"/>
                <a:cs typeface="Calibri"/>
              </a:rPr>
              <a:t>e</a:t>
            </a:r>
            <a:r>
              <a:rPr sz="3200" b="1" spc="-5" dirty="0">
                <a:latin typeface="Calibri"/>
                <a:cs typeface="Calibri"/>
              </a:rPr>
              <a:t>rc</a:t>
            </a:r>
            <a:r>
              <a:rPr sz="3200" b="1" spc="10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nt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Inv</a:t>
            </a:r>
            <a:r>
              <a:rPr sz="3200" b="1" spc="5" dirty="0">
                <a:latin typeface="Calibri"/>
                <a:cs typeface="Calibri"/>
              </a:rPr>
              <a:t>e</a:t>
            </a:r>
            <a:r>
              <a:rPr sz="3200" b="1" spc="-5" dirty="0">
                <a:latin typeface="Calibri"/>
                <a:cs typeface="Calibri"/>
              </a:rPr>
              <a:t>rsion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502028" y="33019"/>
            <a:ext cx="5835015" cy="92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8060" marR="5080" indent="-975994">
              <a:lnSpc>
                <a:spcPct val="100000"/>
              </a:lnSpc>
            </a:pPr>
            <a:r>
              <a:rPr sz="3200" b="1" spc="-20" dirty="0">
                <a:latin typeface="Calibri"/>
                <a:cs typeface="Calibri"/>
              </a:rPr>
              <a:t>R</a:t>
            </a:r>
            <a:r>
              <a:rPr sz="3200" b="1" spc="-45" dirty="0">
                <a:latin typeface="Calibri"/>
                <a:cs typeface="Calibri"/>
              </a:rPr>
              <a:t>a</a:t>
            </a:r>
            <a:r>
              <a:rPr sz="3200" b="1" spc="-70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Su</a:t>
            </a:r>
            <a:r>
              <a:rPr sz="3200" b="1" spc="-70" dirty="0">
                <a:latin typeface="Calibri"/>
                <a:cs typeface="Calibri"/>
              </a:rPr>
              <a:t>g</a:t>
            </a:r>
            <a:r>
              <a:rPr sz="3200" b="1" dirty="0">
                <a:latin typeface="Calibri"/>
                <a:cs typeface="Calibri"/>
              </a:rPr>
              <a:t>ar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Solu</a:t>
            </a:r>
            <a:r>
              <a:rPr sz="3200" b="1" spc="-25" dirty="0">
                <a:latin typeface="Calibri"/>
                <a:cs typeface="Calibri"/>
              </a:rPr>
              <a:t>t</a:t>
            </a:r>
            <a:r>
              <a:rPr sz="3200" b="1" spc="-15" dirty="0">
                <a:latin typeface="Calibri"/>
                <a:cs typeface="Calibri"/>
              </a:rPr>
              <a:t>ion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I</a:t>
            </a:r>
            <a:r>
              <a:rPr sz="3200" b="1" spc="-55" dirty="0">
                <a:latin typeface="Calibri"/>
                <a:cs typeface="Calibri"/>
              </a:rPr>
              <a:t>n</a:t>
            </a:r>
            <a:r>
              <a:rPr sz="3200" b="1" spc="-15" dirty="0">
                <a:latin typeface="Calibri"/>
                <a:cs typeface="Calibri"/>
              </a:rPr>
              <a:t>v</a:t>
            </a:r>
            <a:r>
              <a:rPr sz="3200" b="1" spc="5" dirty="0">
                <a:latin typeface="Calibri"/>
                <a:cs typeface="Calibri"/>
              </a:rPr>
              <a:t>e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spc="-15" dirty="0">
                <a:latin typeface="Calibri"/>
                <a:cs typeface="Calibri"/>
              </a:rPr>
              <a:t>sion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40" dirty="0">
                <a:latin typeface="Calibri"/>
                <a:cs typeface="Calibri"/>
              </a:rPr>
              <a:t>a</a:t>
            </a:r>
            <a:r>
              <a:rPr sz="3200" b="1" spc="-15" dirty="0">
                <a:latin typeface="Calibri"/>
                <a:cs typeface="Calibri"/>
              </a:rPr>
              <a:t>t El</a:t>
            </a:r>
            <a:r>
              <a:rPr sz="3200" b="1" spc="-40" dirty="0">
                <a:latin typeface="Calibri"/>
                <a:cs typeface="Calibri"/>
              </a:rPr>
              <a:t>e</a:t>
            </a:r>
            <a:r>
              <a:rPr sz="3200" b="1" spc="-35" dirty="0">
                <a:latin typeface="Calibri"/>
                <a:cs typeface="Calibri"/>
              </a:rPr>
              <a:t>v</a:t>
            </a:r>
            <a:r>
              <a:rPr sz="3200" b="1" spc="-40" dirty="0">
                <a:latin typeface="Calibri"/>
                <a:cs typeface="Calibri"/>
              </a:rPr>
              <a:t>a</a:t>
            </a:r>
            <a:r>
              <a:rPr sz="3200" b="1" spc="-70" dirty="0">
                <a:latin typeface="Calibri"/>
                <a:cs typeface="Calibri"/>
              </a:rPr>
              <a:t>t</a:t>
            </a:r>
            <a:r>
              <a:rPr sz="3200" b="1" spc="5" dirty="0">
                <a:latin typeface="Calibri"/>
                <a:cs typeface="Calibri"/>
              </a:rPr>
              <a:t>e</a:t>
            </a:r>
            <a:r>
              <a:rPr sz="3200" b="1" spc="-20" dirty="0">
                <a:latin typeface="Calibri"/>
                <a:cs typeface="Calibri"/>
              </a:rPr>
              <a:t>d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290" dirty="0">
                <a:latin typeface="Calibri"/>
                <a:cs typeface="Calibri"/>
              </a:rPr>
              <a:t>T</a:t>
            </a:r>
            <a:r>
              <a:rPr sz="3200" b="1" spc="5" dirty="0">
                <a:latin typeface="Calibri"/>
                <a:cs typeface="Calibri"/>
              </a:rPr>
              <a:t>e</a:t>
            </a:r>
            <a:r>
              <a:rPr sz="3200" b="1" spc="-5" dirty="0">
                <a:latin typeface="Calibri"/>
                <a:cs typeface="Calibri"/>
              </a:rPr>
              <a:t>mp</a:t>
            </a:r>
            <a:r>
              <a:rPr sz="3200" b="1" spc="5" dirty="0">
                <a:latin typeface="Calibri"/>
                <a:cs typeface="Calibri"/>
              </a:rPr>
              <a:t>e</a:t>
            </a:r>
            <a:r>
              <a:rPr sz="3200" b="1" spc="-80" dirty="0">
                <a:latin typeface="Calibri"/>
                <a:cs typeface="Calibri"/>
              </a:rPr>
              <a:t>r</a:t>
            </a:r>
            <a:r>
              <a:rPr sz="3200" b="1" spc="-40" dirty="0">
                <a:latin typeface="Calibri"/>
                <a:cs typeface="Calibri"/>
              </a:rPr>
              <a:t>a</a:t>
            </a:r>
            <a:r>
              <a:rPr sz="3200" b="1" spc="-25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u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spc="5" dirty="0">
                <a:latin typeface="Calibri"/>
                <a:cs typeface="Calibri"/>
              </a:rPr>
              <a:t>e</a:t>
            </a:r>
            <a:r>
              <a:rPr sz="3200" b="1" spc="-15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76200" y="990600"/>
            <a:ext cx="9022080" cy="0"/>
          </a:xfrm>
          <a:custGeom>
            <a:avLst/>
            <a:gdLst/>
            <a:ahLst/>
            <a:cxnLst/>
            <a:rect l="l" t="t" r="r" b="b"/>
            <a:pathLst>
              <a:path w="9022080">
                <a:moveTo>
                  <a:pt x="0" y="0"/>
                </a:moveTo>
                <a:lnTo>
                  <a:pt x="9021699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940814" y="4966461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9525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8945880" y="90423"/>
            <a:ext cx="12255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3579" y="4785359"/>
            <a:ext cx="6123940" cy="0"/>
          </a:xfrm>
          <a:custGeom>
            <a:avLst/>
            <a:gdLst/>
            <a:ahLst/>
            <a:cxnLst/>
            <a:rect l="l" t="t" r="r" b="b"/>
            <a:pathLst>
              <a:path w="6123940">
                <a:moveTo>
                  <a:pt x="0" y="0"/>
                </a:moveTo>
                <a:lnTo>
                  <a:pt x="6123940" y="0"/>
                </a:lnTo>
              </a:path>
            </a:pathLst>
          </a:custGeom>
          <a:ln w="15240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82280" y="4010659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15240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73579" y="4010659"/>
            <a:ext cx="3322320" cy="0"/>
          </a:xfrm>
          <a:custGeom>
            <a:avLst/>
            <a:gdLst/>
            <a:ahLst/>
            <a:cxnLst/>
            <a:rect l="l" t="t" r="r" b="b"/>
            <a:pathLst>
              <a:path w="3322320">
                <a:moveTo>
                  <a:pt x="0" y="0"/>
                </a:moveTo>
                <a:lnTo>
                  <a:pt x="3322320" y="0"/>
                </a:lnTo>
              </a:path>
            </a:pathLst>
          </a:custGeom>
          <a:ln w="15240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82280" y="3238500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15240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73579" y="3238500"/>
            <a:ext cx="3322320" cy="0"/>
          </a:xfrm>
          <a:custGeom>
            <a:avLst/>
            <a:gdLst/>
            <a:ahLst/>
            <a:cxnLst/>
            <a:rect l="l" t="t" r="r" b="b"/>
            <a:pathLst>
              <a:path w="3322320">
                <a:moveTo>
                  <a:pt x="0" y="0"/>
                </a:moveTo>
                <a:lnTo>
                  <a:pt x="3322320" y="0"/>
                </a:lnTo>
              </a:path>
            </a:pathLst>
          </a:custGeom>
          <a:ln w="15240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73579" y="2463800"/>
            <a:ext cx="3360420" cy="0"/>
          </a:xfrm>
          <a:custGeom>
            <a:avLst/>
            <a:gdLst/>
            <a:ahLst/>
            <a:cxnLst/>
            <a:rect l="l" t="t" r="r" b="b"/>
            <a:pathLst>
              <a:path w="3360420">
                <a:moveTo>
                  <a:pt x="0" y="0"/>
                </a:moveTo>
                <a:lnTo>
                  <a:pt x="3360420" y="0"/>
                </a:lnTo>
              </a:path>
            </a:pathLst>
          </a:custGeom>
          <a:ln w="15240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73579" y="1691639"/>
            <a:ext cx="6123940" cy="0"/>
          </a:xfrm>
          <a:custGeom>
            <a:avLst/>
            <a:gdLst/>
            <a:ahLst/>
            <a:cxnLst/>
            <a:rect l="l" t="t" r="r" b="b"/>
            <a:pathLst>
              <a:path w="6123940">
                <a:moveTo>
                  <a:pt x="0" y="0"/>
                </a:moveTo>
                <a:lnTo>
                  <a:pt x="6123940" y="0"/>
                </a:lnTo>
              </a:path>
            </a:pathLst>
          </a:custGeom>
          <a:ln w="15240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08529" y="1304289"/>
            <a:ext cx="0" cy="4251960"/>
          </a:xfrm>
          <a:custGeom>
            <a:avLst/>
            <a:gdLst/>
            <a:ahLst/>
            <a:cxnLst/>
            <a:rect l="l" t="t" r="r" b="b"/>
            <a:pathLst>
              <a:path h="4251960">
                <a:moveTo>
                  <a:pt x="0" y="0"/>
                </a:moveTo>
                <a:lnTo>
                  <a:pt x="0" y="425196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44750" y="1304289"/>
            <a:ext cx="0" cy="1586230"/>
          </a:xfrm>
          <a:custGeom>
            <a:avLst/>
            <a:gdLst/>
            <a:ahLst/>
            <a:cxnLst/>
            <a:rect l="l" t="t" r="r" b="b"/>
            <a:pathLst>
              <a:path h="1586230">
                <a:moveTo>
                  <a:pt x="0" y="0"/>
                </a:moveTo>
                <a:lnTo>
                  <a:pt x="0" y="158623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44750" y="3007360"/>
            <a:ext cx="0" cy="2087880"/>
          </a:xfrm>
          <a:custGeom>
            <a:avLst/>
            <a:gdLst/>
            <a:ahLst/>
            <a:cxnLst/>
            <a:rect l="l" t="t" r="r" b="b"/>
            <a:pathLst>
              <a:path h="2087879">
                <a:moveTo>
                  <a:pt x="0" y="0"/>
                </a:moveTo>
                <a:lnTo>
                  <a:pt x="0" y="208788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44750" y="5212079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130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80970" y="1304289"/>
            <a:ext cx="0" cy="4251960"/>
          </a:xfrm>
          <a:custGeom>
            <a:avLst/>
            <a:gdLst/>
            <a:ahLst/>
            <a:cxnLst/>
            <a:rect l="l" t="t" r="r" b="b"/>
            <a:pathLst>
              <a:path h="4251960">
                <a:moveTo>
                  <a:pt x="0" y="0"/>
                </a:moveTo>
                <a:lnTo>
                  <a:pt x="0" y="425196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14650" y="1304289"/>
            <a:ext cx="0" cy="2553970"/>
          </a:xfrm>
          <a:custGeom>
            <a:avLst/>
            <a:gdLst/>
            <a:ahLst/>
            <a:cxnLst/>
            <a:rect l="l" t="t" r="r" b="b"/>
            <a:pathLst>
              <a:path h="2553970">
                <a:moveTo>
                  <a:pt x="0" y="0"/>
                </a:moveTo>
                <a:lnTo>
                  <a:pt x="0" y="255397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14650" y="3975100"/>
            <a:ext cx="0" cy="1267460"/>
          </a:xfrm>
          <a:custGeom>
            <a:avLst/>
            <a:gdLst/>
            <a:ahLst/>
            <a:cxnLst/>
            <a:rect l="l" t="t" r="r" b="b"/>
            <a:pathLst>
              <a:path h="1267460">
                <a:moveTo>
                  <a:pt x="0" y="0"/>
                </a:moveTo>
                <a:lnTo>
                  <a:pt x="0" y="126746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4650" y="5359400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59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50870" y="1304289"/>
            <a:ext cx="0" cy="4251960"/>
          </a:xfrm>
          <a:custGeom>
            <a:avLst/>
            <a:gdLst/>
            <a:ahLst/>
            <a:cxnLst/>
            <a:rect l="l" t="t" r="r" b="b"/>
            <a:pathLst>
              <a:path h="4251960">
                <a:moveTo>
                  <a:pt x="0" y="0"/>
                </a:moveTo>
                <a:lnTo>
                  <a:pt x="0" y="425196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87090" y="1304289"/>
            <a:ext cx="0" cy="3155950"/>
          </a:xfrm>
          <a:custGeom>
            <a:avLst/>
            <a:gdLst/>
            <a:ahLst/>
            <a:cxnLst/>
            <a:rect l="l" t="t" r="r" b="b"/>
            <a:pathLst>
              <a:path h="3155950">
                <a:moveTo>
                  <a:pt x="0" y="0"/>
                </a:moveTo>
                <a:lnTo>
                  <a:pt x="0" y="3155949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87090" y="4577079"/>
            <a:ext cx="0" cy="759460"/>
          </a:xfrm>
          <a:custGeom>
            <a:avLst/>
            <a:gdLst/>
            <a:ahLst/>
            <a:cxnLst/>
            <a:rect l="l" t="t" r="r" b="b"/>
            <a:pathLst>
              <a:path h="759460">
                <a:moveTo>
                  <a:pt x="0" y="0"/>
                </a:moveTo>
                <a:lnTo>
                  <a:pt x="0" y="75946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87090" y="5453379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94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23309" y="1304289"/>
            <a:ext cx="0" cy="4251960"/>
          </a:xfrm>
          <a:custGeom>
            <a:avLst/>
            <a:gdLst/>
            <a:ahLst/>
            <a:cxnLst/>
            <a:rect l="l" t="t" r="r" b="b"/>
            <a:pathLst>
              <a:path h="4251960">
                <a:moveTo>
                  <a:pt x="0" y="0"/>
                </a:moveTo>
                <a:lnTo>
                  <a:pt x="0" y="425196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56990" y="1304289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21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56990" y="2209800"/>
            <a:ext cx="0" cy="2639060"/>
          </a:xfrm>
          <a:custGeom>
            <a:avLst/>
            <a:gdLst/>
            <a:ahLst/>
            <a:cxnLst/>
            <a:rect l="l" t="t" r="r" b="b"/>
            <a:pathLst>
              <a:path h="2639060">
                <a:moveTo>
                  <a:pt x="0" y="0"/>
                </a:moveTo>
                <a:lnTo>
                  <a:pt x="0" y="263906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56990" y="4965700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80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93209" y="1304289"/>
            <a:ext cx="0" cy="4251960"/>
          </a:xfrm>
          <a:custGeom>
            <a:avLst/>
            <a:gdLst/>
            <a:ahLst/>
            <a:cxnLst/>
            <a:rect l="l" t="t" r="r" b="b"/>
            <a:pathLst>
              <a:path h="4251960">
                <a:moveTo>
                  <a:pt x="0" y="0"/>
                </a:moveTo>
                <a:lnTo>
                  <a:pt x="0" y="425196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29429" y="1304289"/>
            <a:ext cx="0" cy="2028189"/>
          </a:xfrm>
          <a:custGeom>
            <a:avLst/>
            <a:gdLst/>
            <a:ahLst/>
            <a:cxnLst/>
            <a:rect l="l" t="t" r="r" b="b"/>
            <a:pathLst>
              <a:path h="2028189">
                <a:moveTo>
                  <a:pt x="0" y="0"/>
                </a:moveTo>
                <a:lnTo>
                  <a:pt x="0" y="202819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29429" y="3446779"/>
            <a:ext cx="0" cy="1640839"/>
          </a:xfrm>
          <a:custGeom>
            <a:avLst/>
            <a:gdLst/>
            <a:ahLst/>
            <a:cxnLst/>
            <a:rect l="l" t="t" r="r" b="b"/>
            <a:pathLst>
              <a:path h="1640839">
                <a:moveTo>
                  <a:pt x="0" y="0"/>
                </a:moveTo>
                <a:lnTo>
                  <a:pt x="0" y="164084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29429" y="5204459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63109" y="1304289"/>
            <a:ext cx="0" cy="4251960"/>
          </a:xfrm>
          <a:custGeom>
            <a:avLst/>
            <a:gdLst/>
            <a:ahLst/>
            <a:cxnLst/>
            <a:rect l="l" t="t" r="r" b="b"/>
            <a:pathLst>
              <a:path h="4251960">
                <a:moveTo>
                  <a:pt x="0" y="0"/>
                </a:moveTo>
                <a:lnTo>
                  <a:pt x="0" y="425196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99329" y="1304289"/>
            <a:ext cx="0" cy="2800350"/>
          </a:xfrm>
          <a:custGeom>
            <a:avLst/>
            <a:gdLst/>
            <a:ahLst/>
            <a:cxnLst/>
            <a:rect l="l" t="t" r="r" b="b"/>
            <a:pathLst>
              <a:path h="2800350">
                <a:moveTo>
                  <a:pt x="0" y="0"/>
                </a:moveTo>
                <a:lnTo>
                  <a:pt x="0" y="2800349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99329" y="4218940"/>
            <a:ext cx="0" cy="1016000"/>
          </a:xfrm>
          <a:custGeom>
            <a:avLst/>
            <a:gdLst/>
            <a:ahLst/>
            <a:cxnLst/>
            <a:rect l="l" t="t" r="r" b="b"/>
            <a:pathLst>
              <a:path h="1016000">
                <a:moveTo>
                  <a:pt x="0" y="0"/>
                </a:moveTo>
                <a:lnTo>
                  <a:pt x="0" y="101600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99329" y="5351779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35550" y="1304289"/>
            <a:ext cx="0" cy="4251960"/>
          </a:xfrm>
          <a:custGeom>
            <a:avLst/>
            <a:gdLst/>
            <a:ahLst/>
            <a:cxnLst/>
            <a:rect l="l" t="t" r="r" b="b"/>
            <a:pathLst>
              <a:path h="4251960">
                <a:moveTo>
                  <a:pt x="0" y="0"/>
                </a:moveTo>
                <a:lnTo>
                  <a:pt x="0" y="425196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71770" y="1304289"/>
            <a:ext cx="0" cy="3343910"/>
          </a:xfrm>
          <a:custGeom>
            <a:avLst/>
            <a:gdLst/>
            <a:ahLst/>
            <a:cxnLst/>
            <a:rect l="l" t="t" r="r" b="b"/>
            <a:pathLst>
              <a:path h="3343910">
                <a:moveTo>
                  <a:pt x="0" y="0"/>
                </a:moveTo>
                <a:lnTo>
                  <a:pt x="0" y="3343909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71770" y="4762500"/>
            <a:ext cx="0" cy="574040"/>
          </a:xfrm>
          <a:custGeom>
            <a:avLst/>
            <a:gdLst/>
            <a:ahLst/>
            <a:cxnLst/>
            <a:rect l="l" t="t" r="r" b="b"/>
            <a:pathLst>
              <a:path h="574039">
                <a:moveTo>
                  <a:pt x="0" y="0"/>
                </a:moveTo>
                <a:lnTo>
                  <a:pt x="0" y="57404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71770" y="5453379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78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05450" y="1304289"/>
            <a:ext cx="0" cy="982344"/>
          </a:xfrm>
          <a:custGeom>
            <a:avLst/>
            <a:gdLst/>
            <a:ahLst/>
            <a:cxnLst/>
            <a:rect l="l" t="t" r="r" b="b"/>
            <a:pathLst>
              <a:path h="982344">
                <a:moveTo>
                  <a:pt x="0" y="0"/>
                </a:moveTo>
                <a:lnTo>
                  <a:pt x="0" y="98176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05450" y="4262120"/>
            <a:ext cx="0" cy="1294130"/>
          </a:xfrm>
          <a:custGeom>
            <a:avLst/>
            <a:gdLst/>
            <a:ahLst/>
            <a:cxnLst/>
            <a:rect l="l" t="t" r="r" b="b"/>
            <a:pathLst>
              <a:path h="1294129">
                <a:moveTo>
                  <a:pt x="0" y="0"/>
                </a:moveTo>
                <a:lnTo>
                  <a:pt x="0" y="1294129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41670" y="1304289"/>
            <a:ext cx="0" cy="982344"/>
          </a:xfrm>
          <a:custGeom>
            <a:avLst/>
            <a:gdLst/>
            <a:ahLst/>
            <a:cxnLst/>
            <a:rect l="l" t="t" r="r" b="b"/>
            <a:pathLst>
              <a:path h="982344">
                <a:moveTo>
                  <a:pt x="0" y="0"/>
                </a:moveTo>
                <a:lnTo>
                  <a:pt x="0" y="98176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41670" y="4262120"/>
            <a:ext cx="0" cy="693420"/>
          </a:xfrm>
          <a:custGeom>
            <a:avLst/>
            <a:gdLst/>
            <a:ahLst/>
            <a:cxnLst/>
            <a:rect l="l" t="t" r="r" b="b"/>
            <a:pathLst>
              <a:path h="693420">
                <a:moveTo>
                  <a:pt x="0" y="0"/>
                </a:moveTo>
                <a:lnTo>
                  <a:pt x="0" y="693419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41670" y="5069840"/>
            <a:ext cx="0" cy="327660"/>
          </a:xfrm>
          <a:custGeom>
            <a:avLst/>
            <a:gdLst/>
            <a:ahLst/>
            <a:cxnLst/>
            <a:rect l="l" t="t" r="r" b="b"/>
            <a:pathLst>
              <a:path h="327660">
                <a:moveTo>
                  <a:pt x="0" y="0"/>
                </a:moveTo>
                <a:lnTo>
                  <a:pt x="0" y="32766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77890" y="1304289"/>
            <a:ext cx="0" cy="982344"/>
          </a:xfrm>
          <a:custGeom>
            <a:avLst/>
            <a:gdLst/>
            <a:ahLst/>
            <a:cxnLst/>
            <a:rect l="l" t="t" r="r" b="b"/>
            <a:pathLst>
              <a:path h="982344">
                <a:moveTo>
                  <a:pt x="0" y="0"/>
                </a:moveTo>
                <a:lnTo>
                  <a:pt x="0" y="98176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77890" y="4262120"/>
            <a:ext cx="0" cy="1294130"/>
          </a:xfrm>
          <a:custGeom>
            <a:avLst/>
            <a:gdLst/>
            <a:ahLst/>
            <a:cxnLst/>
            <a:rect l="l" t="t" r="r" b="b"/>
            <a:pathLst>
              <a:path h="1294129">
                <a:moveTo>
                  <a:pt x="0" y="0"/>
                </a:moveTo>
                <a:lnTo>
                  <a:pt x="0" y="1294129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14109" y="1304289"/>
            <a:ext cx="0" cy="982344"/>
          </a:xfrm>
          <a:custGeom>
            <a:avLst/>
            <a:gdLst/>
            <a:ahLst/>
            <a:cxnLst/>
            <a:rect l="l" t="t" r="r" b="b"/>
            <a:pathLst>
              <a:path h="982344">
                <a:moveTo>
                  <a:pt x="0" y="0"/>
                </a:moveTo>
                <a:lnTo>
                  <a:pt x="0" y="98176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14109" y="4262120"/>
            <a:ext cx="0" cy="896619"/>
          </a:xfrm>
          <a:custGeom>
            <a:avLst/>
            <a:gdLst/>
            <a:ahLst/>
            <a:cxnLst/>
            <a:rect l="l" t="t" r="r" b="b"/>
            <a:pathLst>
              <a:path h="896620">
                <a:moveTo>
                  <a:pt x="0" y="0"/>
                </a:moveTo>
                <a:lnTo>
                  <a:pt x="0" y="896619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14109" y="5273040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47790" y="1304289"/>
            <a:ext cx="0" cy="982344"/>
          </a:xfrm>
          <a:custGeom>
            <a:avLst/>
            <a:gdLst/>
            <a:ahLst/>
            <a:cxnLst/>
            <a:rect l="l" t="t" r="r" b="b"/>
            <a:pathLst>
              <a:path h="982344">
                <a:moveTo>
                  <a:pt x="0" y="0"/>
                </a:moveTo>
                <a:lnTo>
                  <a:pt x="0" y="98176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47790" y="4262120"/>
            <a:ext cx="0" cy="1294130"/>
          </a:xfrm>
          <a:custGeom>
            <a:avLst/>
            <a:gdLst/>
            <a:ahLst/>
            <a:cxnLst/>
            <a:rect l="l" t="t" r="r" b="b"/>
            <a:pathLst>
              <a:path h="1294129">
                <a:moveTo>
                  <a:pt x="0" y="0"/>
                </a:moveTo>
                <a:lnTo>
                  <a:pt x="0" y="1294129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84009" y="1304289"/>
            <a:ext cx="0" cy="982344"/>
          </a:xfrm>
          <a:custGeom>
            <a:avLst/>
            <a:gdLst/>
            <a:ahLst/>
            <a:cxnLst/>
            <a:rect l="l" t="t" r="r" b="b"/>
            <a:pathLst>
              <a:path h="982344">
                <a:moveTo>
                  <a:pt x="0" y="0"/>
                </a:moveTo>
                <a:lnTo>
                  <a:pt x="0" y="98176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84009" y="4262120"/>
            <a:ext cx="0" cy="1018540"/>
          </a:xfrm>
          <a:custGeom>
            <a:avLst/>
            <a:gdLst/>
            <a:ahLst/>
            <a:cxnLst/>
            <a:rect l="l" t="t" r="r" b="b"/>
            <a:pathLst>
              <a:path h="1018539">
                <a:moveTo>
                  <a:pt x="0" y="0"/>
                </a:moveTo>
                <a:lnTo>
                  <a:pt x="0" y="1018539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84009" y="5394959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20230" y="1304289"/>
            <a:ext cx="0" cy="982344"/>
          </a:xfrm>
          <a:custGeom>
            <a:avLst/>
            <a:gdLst/>
            <a:ahLst/>
            <a:cxnLst/>
            <a:rect l="l" t="t" r="r" b="b"/>
            <a:pathLst>
              <a:path h="982344">
                <a:moveTo>
                  <a:pt x="0" y="0"/>
                </a:moveTo>
                <a:lnTo>
                  <a:pt x="0" y="98176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20230" y="4262120"/>
            <a:ext cx="0" cy="1294130"/>
          </a:xfrm>
          <a:custGeom>
            <a:avLst/>
            <a:gdLst/>
            <a:ahLst/>
            <a:cxnLst/>
            <a:rect l="l" t="t" r="r" b="b"/>
            <a:pathLst>
              <a:path h="1294129">
                <a:moveTo>
                  <a:pt x="0" y="0"/>
                </a:moveTo>
                <a:lnTo>
                  <a:pt x="0" y="1294129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153909" y="1304289"/>
            <a:ext cx="0" cy="982344"/>
          </a:xfrm>
          <a:custGeom>
            <a:avLst/>
            <a:gdLst/>
            <a:ahLst/>
            <a:cxnLst/>
            <a:rect l="l" t="t" r="r" b="b"/>
            <a:pathLst>
              <a:path h="982344">
                <a:moveTo>
                  <a:pt x="0" y="0"/>
                </a:moveTo>
                <a:lnTo>
                  <a:pt x="0" y="98176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53909" y="4262120"/>
            <a:ext cx="0" cy="1097280"/>
          </a:xfrm>
          <a:custGeom>
            <a:avLst/>
            <a:gdLst/>
            <a:ahLst/>
            <a:cxnLst/>
            <a:rect l="l" t="t" r="r" b="b"/>
            <a:pathLst>
              <a:path h="1097279">
                <a:moveTo>
                  <a:pt x="0" y="0"/>
                </a:moveTo>
                <a:lnTo>
                  <a:pt x="0" y="1097279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90130" y="1304289"/>
            <a:ext cx="0" cy="982344"/>
          </a:xfrm>
          <a:custGeom>
            <a:avLst/>
            <a:gdLst/>
            <a:ahLst/>
            <a:cxnLst/>
            <a:rect l="l" t="t" r="r" b="b"/>
            <a:pathLst>
              <a:path h="982344">
                <a:moveTo>
                  <a:pt x="0" y="0"/>
                </a:moveTo>
                <a:lnTo>
                  <a:pt x="0" y="98176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90130" y="4262120"/>
            <a:ext cx="0" cy="1294130"/>
          </a:xfrm>
          <a:custGeom>
            <a:avLst/>
            <a:gdLst/>
            <a:ahLst/>
            <a:cxnLst/>
            <a:rect l="l" t="t" r="r" b="b"/>
            <a:pathLst>
              <a:path h="1294129">
                <a:moveTo>
                  <a:pt x="0" y="0"/>
                </a:moveTo>
                <a:lnTo>
                  <a:pt x="0" y="1294129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626350" y="1304289"/>
            <a:ext cx="0" cy="982344"/>
          </a:xfrm>
          <a:custGeom>
            <a:avLst/>
            <a:gdLst/>
            <a:ahLst/>
            <a:cxnLst/>
            <a:rect l="l" t="t" r="r" b="b"/>
            <a:pathLst>
              <a:path h="982344">
                <a:moveTo>
                  <a:pt x="0" y="0"/>
                </a:moveTo>
                <a:lnTo>
                  <a:pt x="0" y="98176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26350" y="4262120"/>
            <a:ext cx="0" cy="1150620"/>
          </a:xfrm>
          <a:custGeom>
            <a:avLst/>
            <a:gdLst/>
            <a:ahLst/>
            <a:cxnLst/>
            <a:rect l="l" t="t" r="r" b="b"/>
            <a:pathLst>
              <a:path h="1150620">
                <a:moveTo>
                  <a:pt x="0" y="0"/>
                </a:moveTo>
                <a:lnTo>
                  <a:pt x="0" y="1150619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62569" y="1304289"/>
            <a:ext cx="0" cy="982344"/>
          </a:xfrm>
          <a:custGeom>
            <a:avLst/>
            <a:gdLst/>
            <a:ahLst/>
            <a:cxnLst/>
            <a:rect l="l" t="t" r="r" b="b"/>
            <a:pathLst>
              <a:path h="982344">
                <a:moveTo>
                  <a:pt x="0" y="0"/>
                </a:moveTo>
                <a:lnTo>
                  <a:pt x="0" y="981760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62569" y="4262120"/>
            <a:ext cx="0" cy="1294130"/>
          </a:xfrm>
          <a:custGeom>
            <a:avLst/>
            <a:gdLst/>
            <a:ahLst/>
            <a:cxnLst/>
            <a:rect l="l" t="t" r="r" b="b"/>
            <a:pathLst>
              <a:path h="1294129">
                <a:moveTo>
                  <a:pt x="0" y="0"/>
                </a:moveTo>
                <a:lnTo>
                  <a:pt x="0" y="1294129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96250" y="1304289"/>
            <a:ext cx="0" cy="4138929"/>
          </a:xfrm>
          <a:custGeom>
            <a:avLst/>
            <a:gdLst/>
            <a:ahLst/>
            <a:cxnLst/>
            <a:rect l="l" t="t" r="r" b="b"/>
            <a:pathLst>
              <a:path h="4138929">
                <a:moveTo>
                  <a:pt x="0" y="0"/>
                </a:moveTo>
                <a:lnTo>
                  <a:pt x="0" y="4138929"/>
                </a:lnTo>
              </a:path>
            </a:pathLst>
          </a:custGeom>
          <a:ln w="7620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72310" y="1304289"/>
            <a:ext cx="0" cy="80010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972310" y="1501139"/>
            <a:ext cx="0" cy="3355340"/>
          </a:xfrm>
          <a:custGeom>
            <a:avLst/>
            <a:gdLst/>
            <a:ahLst/>
            <a:cxnLst/>
            <a:rect l="l" t="t" r="r" b="b"/>
            <a:pathLst>
              <a:path h="3355340">
                <a:moveTo>
                  <a:pt x="0" y="0"/>
                </a:moveTo>
                <a:lnTo>
                  <a:pt x="0" y="335534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72310" y="497332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199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72310" y="5544820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429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03729" y="5556250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903729" y="4784090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03729" y="4011929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03729" y="3237229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03729" y="2465070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03729" y="1690370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31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680959" y="5556250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600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208519" y="5556250"/>
            <a:ext cx="358140" cy="0"/>
          </a:xfrm>
          <a:custGeom>
            <a:avLst/>
            <a:gdLst/>
            <a:ahLst/>
            <a:cxnLst/>
            <a:rect l="l" t="t" r="r" b="b"/>
            <a:pathLst>
              <a:path w="358140">
                <a:moveTo>
                  <a:pt x="0" y="0"/>
                </a:moveTo>
                <a:lnTo>
                  <a:pt x="358139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738619" y="5556250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600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268720" y="5556250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600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796279" y="5556250"/>
            <a:ext cx="358140" cy="0"/>
          </a:xfrm>
          <a:custGeom>
            <a:avLst/>
            <a:gdLst/>
            <a:ahLst/>
            <a:cxnLst/>
            <a:rect l="l" t="t" r="r" b="b"/>
            <a:pathLst>
              <a:path w="358139">
                <a:moveTo>
                  <a:pt x="0" y="0"/>
                </a:moveTo>
                <a:lnTo>
                  <a:pt x="358140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326379" y="5556250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600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853940" y="5556250"/>
            <a:ext cx="358140" cy="0"/>
          </a:xfrm>
          <a:custGeom>
            <a:avLst/>
            <a:gdLst/>
            <a:ahLst/>
            <a:cxnLst/>
            <a:rect l="l" t="t" r="r" b="b"/>
            <a:pathLst>
              <a:path w="358139">
                <a:moveTo>
                  <a:pt x="0" y="0"/>
                </a:moveTo>
                <a:lnTo>
                  <a:pt x="358139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384040" y="5556250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600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911600" y="5556250"/>
            <a:ext cx="358140" cy="0"/>
          </a:xfrm>
          <a:custGeom>
            <a:avLst/>
            <a:gdLst/>
            <a:ahLst/>
            <a:cxnLst/>
            <a:rect l="l" t="t" r="r" b="b"/>
            <a:pathLst>
              <a:path w="358139">
                <a:moveTo>
                  <a:pt x="0" y="0"/>
                </a:moveTo>
                <a:lnTo>
                  <a:pt x="358139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441700" y="5556250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600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969260" y="5556250"/>
            <a:ext cx="358140" cy="0"/>
          </a:xfrm>
          <a:custGeom>
            <a:avLst/>
            <a:gdLst/>
            <a:ahLst/>
            <a:cxnLst/>
            <a:rect l="l" t="t" r="r" b="b"/>
            <a:pathLst>
              <a:path w="358139">
                <a:moveTo>
                  <a:pt x="0" y="0"/>
                </a:moveTo>
                <a:lnTo>
                  <a:pt x="358139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972310" y="5556250"/>
            <a:ext cx="882650" cy="0"/>
          </a:xfrm>
          <a:custGeom>
            <a:avLst/>
            <a:gdLst/>
            <a:ahLst/>
            <a:cxnLst/>
            <a:rect l="l" t="t" r="r" b="b"/>
            <a:pathLst>
              <a:path w="882650">
                <a:moveTo>
                  <a:pt x="0" y="0"/>
                </a:moveTo>
                <a:lnTo>
                  <a:pt x="882650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72310" y="5556250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111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444750" y="5556250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111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14650" y="5585459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90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87090" y="5595620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4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856990" y="5600700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29429" y="5605779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59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799329" y="5608320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904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271770" y="5608320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904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741670" y="5610859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0"/>
                </a:moveTo>
                <a:lnTo>
                  <a:pt x="0" y="1650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214109" y="5610859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0"/>
                </a:moveTo>
                <a:lnTo>
                  <a:pt x="0" y="1650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684009" y="5610859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0"/>
                </a:moveTo>
                <a:lnTo>
                  <a:pt x="0" y="1650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153909" y="5610859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0"/>
                </a:moveTo>
                <a:lnTo>
                  <a:pt x="0" y="1650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626350" y="5610859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0"/>
                </a:moveTo>
                <a:lnTo>
                  <a:pt x="0" y="1650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096250" y="5610859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0"/>
                </a:moveTo>
                <a:lnTo>
                  <a:pt x="0" y="1650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80959" y="5547359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600" y="0"/>
                </a:lnTo>
              </a:path>
            </a:pathLst>
          </a:custGeom>
          <a:ln w="17780">
            <a:solidFill>
              <a:srgbClr val="416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208519" y="5547359"/>
            <a:ext cx="358140" cy="0"/>
          </a:xfrm>
          <a:custGeom>
            <a:avLst/>
            <a:gdLst/>
            <a:ahLst/>
            <a:cxnLst/>
            <a:rect l="l" t="t" r="r" b="b"/>
            <a:pathLst>
              <a:path w="358140">
                <a:moveTo>
                  <a:pt x="0" y="0"/>
                </a:moveTo>
                <a:lnTo>
                  <a:pt x="358139" y="0"/>
                </a:lnTo>
              </a:path>
            </a:pathLst>
          </a:custGeom>
          <a:ln w="17780">
            <a:solidFill>
              <a:srgbClr val="416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738619" y="5547359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600" y="0"/>
                </a:lnTo>
              </a:path>
            </a:pathLst>
          </a:custGeom>
          <a:ln w="17780">
            <a:solidFill>
              <a:srgbClr val="416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268720" y="5547359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600" y="0"/>
                </a:lnTo>
              </a:path>
            </a:pathLst>
          </a:custGeom>
          <a:ln w="17780">
            <a:solidFill>
              <a:srgbClr val="416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796279" y="5547359"/>
            <a:ext cx="358140" cy="0"/>
          </a:xfrm>
          <a:custGeom>
            <a:avLst/>
            <a:gdLst/>
            <a:ahLst/>
            <a:cxnLst/>
            <a:rect l="l" t="t" r="r" b="b"/>
            <a:pathLst>
              <a:path w="358139">
                <a:moveTo>
                  <a:pt x="0" y="0"/>
                </a:moveTo>
                <a:lnTo>
                  <a:pt x="358140" y="0"/>
                </a:lnTo>
              </a:path>
            </a:pathLst>
          </a:custGeom>
          <a:ln w="17780">
            <a:solidFill>
              <a:srgbClr val="416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26379" y="5547359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600" y="0"/>
                </a:lnTo>
              </a:path>
            </a:pathLst>
          </a:custGeom>
          <a:ln w="17780">
            <a:solidFill>
              <a:srgbClr val="416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53940" y="5547359"/>
            <a:ext cx="358140" cy="0"/>
          </a:xfrm>
          <a:custGeom>
            <a:avLst/>
            <a:gdLst/>
            <a:ahLst/>
            <a:cxnLst/>
            <a:rect l="l" t="t" r="r" b="b"/>
            <a:pathLst>
              <a:path w="358139">
                <a:moveTo>
                  <a:pt x="0" y="0"/>
                </a:moveTo>
                <a:lnTo>
                  <a:pt x="358139" y="0"/>
                </a:lnTo>
              </a:path>
            </a:pathLst>
          </a:custGeom>
          <a:ln w="17780">
            <a:solidFill>
              <a:srgbClr val="416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384040" y="5547359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600" y="0"/>
                </a:lnTo>
              </a:path>
            </a:pathLst>
          </a:custGeom>
          <a:ln w="17780">
            <a:solidFill>
              <a:srgbClr val="416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911600" y="5547359"/>
            <a:ext cx="358140" cy="0"/>
          </a:xfrm>
          <a:custGeom>
            <a:avLst/>
            <a:gdLst/>
            <a:ahLst/>
            <a:cxnLst/>
            <a:rect l="l" t="t" r="r" b="b"/>
            <a:pathLst>
              <a:path w="358139">
                <a:moveTo>
                  <a:pt x="0" y="0"/>
                </a:moveTo>
                <a:lnTo>
                  <a:pt x="358139" y="0"/>
                </a:lnTo>
              </a:path>
            </a:pathLst>
          </a:custGeom>
          <a:ln w="17780">
            <a:solidFill>
              <a:srgbClr val="416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441700" y="5547359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600" y="0"/>
                </a:lnTo>
              </a:path>
            </a:pathLst>
          </a:custGeom>
          <a:ln w="17780">
            <a:solidFill>
              <a:srgbClr val="416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969260" y="5547359"/>
            <a:ext cx="358140" cy="0"/>
          </a:xfrm>
          <a:custGeom>
            <a:avLst/>
            <a:gdLst/>
            <a:ahLst/>
            <a:cxnLst/>
            <a:rect l="l" t="t" r="r" b="b"/>
            <a:pathLst>
              <a:path w="358139">
                <a:moveTo>
                  <a:pt x="0" y="0"/>
                </a:moveTo>
                <a:lnTo>
                  <a:pt x="358139" y="0"/>
                </a:lnTo>
              </a:path>
            </a:pathLst>
          </a:custGeom>
          <a:ln w="17780">
            <a:solidFill>
              <a:srgbClr val="416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499360" y="5547359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600" y="0"/>
                </a:lnTo>
              </a:path>
            </a:pathLst>
          </a:custGeom>
          <a:ln w="17780">
            <a:solidFill>
              <a:srgbClr val="416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972310" y="5547359"/>
            <a:ext cx="412750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750" y="0"/>
                </a:lnTo>
              </a:path>
            </a:pathLst>
          </a:custGeom>
          <a:ln w="17780">
            <a:solidFill>
              <a:srgbClr val="416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926589" y="549275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900"/>
                </a:lnTo>
                <a:lnTo>
                  <a:pt x="88900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457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925320" y="5491479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45719" y="1270"/>
                </a:moveTo>
                <a:lnTo>
                  <a:pt x="45719" y="0"/>
                </a:lnTo>
                <a:lnTo>
                  <a:pt x="45719" y="1270"/>
                </a:lnTo>
                <a:lnTo>
                  <a:pt x="90169" y="45720"/>
                </a:lnTo>
                <a:lnTo>
                  <a:pt x="91440" y="45720"/>
                </a:lnTo>
                <a:lnTo>
                  <a:pt x="90169" y="45720"/>
                </a:lnTo>
                <a:lnTo>
                  <a:pt x="45719" y="90170"/>
                </a:lnTo>
                <a:lnTo>
                  <a:pt x="45719" y="91440"/>
                </a:lnTo>
                <a:lnTo>
                  <a:pt x="45719" y="90170"/>
                </a:lnTo>
                <a:lnTo>
                  <a:pt x="1269" y="45720"/>
                </a:lnTo>
                <a:lnTo>
                  <a:pt x="0" y="45720"/>
                </a:lnTo>
                <a:lnTo>
                  <a:pt x="1269" y="45720"/>
                </a:lnTo>
                <a:lnTo>
                  <a:pt x="45719" y="1270"/>
                </a:lnTo>
                <a:close/>
              </a:path>
            </a:pathLst>
          </a:custGeom>
          <a:ln w="9525">
            <a:solidFill>
              <a:srgbClr val="416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399029" y="550037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49"/>
                </a:lnTo>
                <a:lnTo>
                  <a:pt x="44450" y="88899"/>
                </a:lnTo>
                <a:lnTo>
                  <a:pt x="88900" y="44449"/>
                </a:lnTo>
                <a:lnTo>
                  <a:pt x="44450" y="0"/>
                </a:lnTo>
                <a:close/>
              </a:path>
            </a:pathLst>
          </a:custGeom>
          <a:solidFill>
            <a:srgbClr val="457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397760" y="5499100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45719" y="1269"/>
                </a:moveTo>
                <a:lnTo>
                  <a:pt x="45719" y="0"/>
                </a:lnTo>
                <a:lnTo>
                  <a:pt x="45719" y="1269"/>
                </a:lnTo>
                <a:lnTo>
                  <a:pt x="90169" y="45719"/>
                </a:lnTo>
                <a:lnTo>
                  <a:pt x="91439" y="45719"/>
                </a:lnTo>
                <a:lnTo>
                  <a:pt x="90169" y="45719"/>
                </a:lnTo>
                <a:lnTo>
                  <a:pt x="45719" y="90169"/>
                </a:lnTo>
                <a:lnTo>
                  <a:pt x="45719" y="91440"/>
                </a:lnTo>
                <a:lnTo>
                  <a:pt x="45719" y="90169"/>
                </a:lnTo>
                <a:lnTo>
                  <a:pt x="1269" y="45719"/>
                </a:lnTo>
                <a:lnTo>
                  <a:pt x="0" y="45719"/>
                </a:lnTo>
                <a:lnTo>
                  <a:pt x="1269" y="45719"/>
                </a:lnTo>
                <a:lnTo>
                  <a:pt x="45719" y="1269"/>
                </a:lnTo>
                <a:close/>
              </a:path>
            </a:pathLst>
          </a:custGeom>
          <a:ln w="9525">
            <a:solidFill>
              <a:srgbClr val="416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868929" y="550290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49"/>
                </a:lnTo>
                <a:lnTo>
                  <a:pt x="44450" y="88899"/>
                </a:lnTo>
                <a:lnTo>
                  <a:pt x="88900" y="44449"/>
                </a:lnTo>
                <a:lnTo>
                  <a:pt x="44450" y="0"/>
                </a:lnTo>
                <a:close/>
              </a:path>
            </a:pathLst>
          </a:custGeom>
          <a:solidFill>
            <a:srgbClr val="457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867660" y="5501640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45719" y="1270"/>
                </a:moveTo>
                <a:lnTo>
                  <a:pt x="45719" y="0"/>
                </a:lnTo>
                <a:lnTo>
                  <a:pt x="45719" y="1270"/>
                </a:lnTo>
                <a:lnTo>
                  <a:pt x="90169" y="45720"/>
                </a:lnTo>
                <a:lnTo>
                  <a:pt x="91439" y="45720"/>
                </a:lnTo>
                <a:lnTo>
                  <a:pt x="90169" y="45720"/>
                </a:lnTo>
                <a:lnTo>
                  <a:pt x="45719" y="90170"/>
                </a:lnTo>
                <a:lnTo>
                  <a:pt x="45719" y="91440"/>
                </a:lnTo>
                <a:lnTo>
                  <a:pt x="45719" y="90170"/>
                </a:lnTo>
                <a:lnTo>
                  <a:pt x="1269" y="45720"/>
                </a:lnTo>
                <a:lnTo>
                  <a:pt x="0" y="45720"/>
                </a:lnTo>
                <a:lnTo>
                  <a:pt x="1269" y="45720"/>
                </a:lnTo>
                <a:lnTo>
                  <a:pt x="45719" y="1270"/>
                </a:lnTo>
                <a:close/>
              </a:path>
            </a:pathLst>
          </a:custGeom>
          <a:ln w="9525">
            <a:solidFill>
              <a:srgbClr val="416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341370" y="550799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900"/>
                </a:lnTo>
                <a:lnTo>
                  <a:pt x="88900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457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340100" y="5506720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45720" y="1269"/>
                </a:moveTo>
                <a:lnTo>
                  <a:pt x="45720" y="0"/>
                </a:lnTo>
                <a:lnTo>
                  <a:pt x="45720" y="1269"/>
                </a:lnTo>
                <a:lnTo>
                  <a:pt x="90170" y="45719"/>
                </a:lnTo>
                <a:lnTo>
                  <a:pt x="91439" y="45719"/>
                </a:lnTo>
                <a:lnTo>
                  <a:pt x="90170" y="45719"/>
                </a:lnTo>
                <a:lnTo>
                  <a:pt x="45720" y="90169"/>
                </a:lnTo>
                <a:lnTo>
                  <a:pt x="45720" y="91439"/>
                </a:lnTo>
                <a:lnTo>
                  <a:pt x="45720" y="90169"/>
                </a:lnTo>
                <a:lnTo>
                  <a:pt x="1270" y="45719"/>
                </a:lnTo>
                <a:lnTo>
                  <a:pt x="0" y="45719"/>
                </a:lnTo>
                <a:lnTo>
                  <a:pt x="1270" y="45719"/>
                </a:lnTo>
                <a:lnTo>
                  <a:pt x="45720" y="1269"/>
                </a:lnTo>
                <a:close/>
              </a:path>
            </a:pathLst>
          </a:custGeom>
          <a:ln w="9525">
            <a:solidFill>
              <a:srgbClr val="416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811270" y="550799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900"/>
                </a:lnTo>
                <a:lnTo>
                  <a:pt x="88900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457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810000" y="5506720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45720" y="1269"/>
                </a:moveTo>
                <a:lnTo>
                  <a:pt x="45720" y="0"/>
                </a:lnTo>
                <a:lnTo>
                  <a:pt x="45720" y="1269"/>
                </a:lnTo>
                <a:lnTo>
                  <a:pt x="90170" y="45719"/>
                </a:lnTo>
                <a:lnTo>
                  <a:pt x="91439" y="45719"/>
                </a:lnTo>
                <a:lnTo>
                  <a:pt x="90170" y="45719"/>
                </a:lnTo>
                <a:lnTo>
                  <a:pt x="45720" y="90169"/>
                </a:lnTo>
                <a:lnTo>
                  <a:pt x="45720" y="91439"/>
                </a:lnTo>
                <a:lnTo>
                  <a:pt x="45720" y="90169"/>
                </a:lnTo>
                <a:lnTo>
                  <a:pt x="1270" y="45719"/>
                </a:lnTo>
                <a:lnTo>
                  <a:pt x="0" y="45719"/>
                </a:lnTo>
                <a:lnTo>
                  <a:pt x="1270" y="45719"/>
                </a:lnTo>
                <a:lnTo>
                  <a:pt x="45720" y="1269"/>
                </a:lnTo>
                <a:close/>
              </a:path>
            </a:pathLst>
          </a:custGeom>
          <a:ln w="9525">
            <a:solidFill>
              <a:srgbClr val="416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283709" y="551052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900"/>
                </a:lnTo>
                <a:lnTo>
                  <a:pt x="88900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457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282440" y="5509259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45720" y="1269"/>
                </a:moveTo>
                <a:lnTo>
                  <a:pt x="45720" y="0"/>
                </a:lnTo>
                <a:lnTo>
                  <a:pt x="45720" y="1269"/>
                </a:lnTo>
                <a:lnTo>
                  <a:pt x="90170" y="45719"/>
                </a:lnTo>
                <a:lnTo>
                  <a:pt x="91439" y="45719"/>
                </a:lnTo>
                <a:lnTo>
                  <a:pt x="90170" y="45719"/>
                </a:lnTo>
                <a:lnTo>
                  <a:pt x="45720" y="90169"/>
                </a:lnTo>
                <a:lnTo>
                  <a:pt x="45720" y="91439"/>
                </a:lnTo>
                <a:lnTo>
                  <a:pt x="45720" y="90169"/>
                </a:lnTo>
                <a:lnTo>
                  <a:pt x="1270" y="45719"/>
                </a:lnTo>
                <a:lnTo>
                  <a:pt x="0" y="45719"/>
                </a:lnTo>
                <a:lnTo>
                  <a:pt x="1270" y="45719"/>
                </a:lnTo>
                <a:lnTo>
                  <a:pt x="45720" y="1269"/>
                </a:lnTo>
                <a:close/>
              </a:path>
            </a:pathLst>
          </a:custGeom>
          <a:ln w="9525">
            <a:solidFill>
              <a:srgbClr val="416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753609" y="551052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900"/>
                </a:lnTo>
                <a:lnTo>
                  <a:pt x="88900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457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752340" y="5509259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45720" y="1269"/>
                </a:moveTo>
                <a:lnTo>
                  <a:pt x="45720" y="0"/>
                </a:lnTo>
                <a:lnTo>
                  <a:pt x="45720" y="1269"/>
                </a:lnTo>
                <a:lnTo>
                  <a:pt x="90170" y="45719"/>
                </a:lnTo>
                <a:lnTo>
                  <a:pt x="91439" y="45719"/>
                </a:lnTo>
                <a:lnTo>
                  <a:pt x="90170" y="45719"/>
                </a:lnTo>
                <a:lnTo>
                  <a:pt x="45720" y="90169"/>
                </a:lnTo>
                <a:lnTo>
                  <a:pt x="45720" y="91439"/>
                </a:lnTo>
                <a:lnTo>
                  <a:pt x="45720" y="90169"/>
                </a:lnTo>
                <a:lnTo>
                  <a:pt x="1270" y="45719"/>
                </a:lnTo>
                <a:lnTo>
                  <a:pt x="0" y="45719"/>
                </a:lnTo>
                <a:lnTo>
                  <a:pt x="1270" y="45719"/>
                </a:lnTo>
                <a:lnTo>
                  <a:pt x="45720" y="1269"/>
                </a:lnTo>
                <a:close/>
              </a:path>
            </a:pathLst>
          </a:custGeom>
          <a:ln w="9525">
            <a:solidFill>
              <a:srgbClr val="416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226050" y="551052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900"/>
                </a:lnTo>
                <a:lnTo>
                  <a:pt x="88900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457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224779" y="5509259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45720" y="1269"/>
                </a:moveTo>
                <a:lnTo>
                  <a:pt x="45720" y="0"/>
                </a:lnTo>
                <a:lnTo>
                  <a:pt x="45720" y="1269"/>
                </a:lnTo>
                <a:lnTo>
                  <a:pt x="90170" y="45719"/>
                </a:lnTo>
                <a:lnTo>
                  <a:pt x="91440" y="45719"/>
                </a:lnTo>
                <a:lnTo>
                  <a:pt x="90170" y="45719"/>
                </a:lnTo>
                <a:lnTo>
                  <a:pt x="45720" y="90169"/>
                </a:lnTo>
                <a:lnTo>
                  <a:pt x="45720" y="91439"/>
                </a:lnTo>
                <a:lnTo>
                  <a:pt x="45720" y="90169"/>
                </a:lnTo>
                <a:lnTo>
                  <a:pt x="1270" y="45719"/>
                </a:lnTo>
                <a:lnTo>
                  <a:pt x="0" y="45719"/>
                </a:lnTo>
                <a:lnTo>
                  <a:pt x="1270" y="45719"/>
                </a:lnTo>
                <a:lnTo>
                  <a:pt x="45720" y="1269"/>
                </a:lnTo>
                <a:close/>
              </a:path>
            </a:pathLst>
          </a:custGeom>
          <a:ln w="9525">
            <a:solidFill>
              <a:srgbClr val="416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695950" y="551052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900"/>
                </a:lnTo>
                <a:lnTo>
                  <a:pt x="88900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457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694679" y="5509259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45720" y="1269"/>
                </a:moveTo>
                <a:lnTo>
                  <a:pt x="45720" y="0"/>
                </a:lnTo>
                <a:lnTo>
                  <a:pt x="45720" y="1269"/>
                </a:lnTo>
                <a:lnTo>
                  <a:pt x="90170" y="45719"/>
                </a:lnTo>
                <a:lnTo>
                  <a:pt x="91440" y="45719"/>
                </a:lnTo>
                <a:lnTo>
                  <a:pt x="90170" y="45719"/>
                </a:lnTo>
                <a:lnTo>
                  <a:pt x="45720" y="90169"/>
                </a:lnTo>
                <a:lnTo>
                  <a:pt x="45720" y="91439"/>
                </a:lnTo>
                <a:lnTo>
                  <a:pt x="45720" y="90169"/>
                </a:lnTo>
                <a:lnTo>
                  <a:pt x="1270" y="45719"/>
                </a:lnTo>
                <a:lnTo>
                  <a:pt x="0" y="45719"/>
                </a:lnTo>
                <a:lnTo>
                  <a:pt x="1270" y="45719"/>
                </a:lnTo>
                <a:lnTo>
                  <a:pt x="45720" y="1269"/>
                </a:lnTo>
                <a:close/>
              </a:path>
            </a:pathLst>
          </a:custGeom>
          <a:ln w="9525">
            <a:solidFill>
              <a:srgbClr val="416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168390" y="551052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900"/>
                </a:lnTo>
                <a:lnTo>
                  <a:pt x="88900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457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67120" y="5509259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45719" y="1269"/>
                </a:moveTo>
                <a:lnTo>
                  <a:pt x="45719" y="0"/>
                </a:lnTo>
                <a:lnTo>
                  <a:pt x="45719" y="1269"/>
                </a:lnTo>
                <a:lnTo>
                  <a:pt x="90169" y="45719"/>
                </a:lnTo>
                <a:lnTo>
                  <a:pt x="91439" y="45719"/>
                </a:lnTo>
                <a:lnTo>
                  <a:pt x="90169" y="45719"/>
                </a:lnTo>
                <a:lnTo>
                  <a:pt x="45719" y="90169"/>
                </a:lnTo>
                <a:lnTo>
                  <a:pt x="45719" y="91439"/>
                </a:lnTo>
                <a:lnTo>
                  <a:pt x="45719" y="90169"/>
                </a:lnTo>
                <a:lnTo>
                  <a:pt x="1269" y="45719"/>
                </a:lnTo>
                <a:lnTo>
                  <a:pt x="0" y="45719"/>
                </a:lnTo>
                <a:lnTo>
                  <a:pt x="1269" y="45719"/>
                </a:lnTo>
                <a:lnTo>
                  <a:pt x="45719" y="1269"/>
                </a:lnTo>
                <a:close/>
              </a:path>
            </a:pathLst>
          </a:custGeom>
          <a:ln w="9525">
            <a:solidFill>
              <a:srgbClr val="416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638290" y="551052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900"/>
                </a:lnTo>
                <a:lnTo>
                  <a:pt x="88900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457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637019" y="5509259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45720" y="1269"/>
                </a:moveTo>
                <a:lnTo>
                  <a:pt x="45720" y="0"/>
                </a:lnTo>
                <a:lnTo>
                  <a:pt x="45720" y="1269"/>
                </a:lnTo>
                <a:lnTo>
                  <a:pt x="90170" y="45719"/>
                </a:lnTo>
                <a:lnTo>
                  <a:pt x="91439" y="45719"/>
                </a:lnTo>
                <a:lnTo>
                  <a:pt x="90170" y="45719"/>
                </a:lnTo>
                <a:lnTo>
                  <a:pt x="45720" y="90169"/>
                </a:lnTo>
                <a:lnTo>
                  <a:pt x="45720" y="91439"/>
                </a:lnTo>
                <a:lnTo>
                  <a:pt x="45720" y="90169"/>
                </a:lnTo>
                <a:lnTo>
                  <a:pt x="1270" y="45719"/>
                </a:lnTo>
                <a:lnTo>
                  <a:pt x="0" y="45719"/>
                </a:lnTo>
                <a:lnTo>
                  <a:pt x="1270" y="45719"/>
                </a:lnTo>
                <a:lnTo>
                  <a:pt x="45720" y="1269"/>
                </a:lnTo>
                <a:close/>
              </a:path>
            </a:pathLst>
          </a:custGeom>
          <a:ln w="9525">
            <a:solidFill>
              <a:srgbClr val="416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108190" y="551052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900"/>
                </a:lnTo>
                <a:lnTo>
                  <a:pt x="88900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457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106919" y="5509259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45720" y="1269"/>
                </a:moveTo>
                <a:lnTo>
                  <a:pt x="45720" y="0"/>
                </a:lnTo>
                <a:lnTo>
                  <a:pt x="45720" y="1269"/>
                </a:lnTo>
                <a:lnTo>
                  <a:pt x="90170" y="45719"/>
                </a:lnTo>
                <a:lnTo>
                  <a:pt x="91439" y="45719"/>
                </a:lnTo>
                <a:lnTo>
                  <a:pt x="90170" y="45719"/>
                </a:lnTo>
                <a:lnTo>
                  <a:pt x="45720" y="90169"/>
                </a:lnTo>
                <a:lnTo>
                  <a:pt x="45720" y="91439"/>
                </a:lnTo>
                <a:lnTo>
                  <a:pt x="45720" y="90169"/>
                </a:lnTo>
                <a:lnTo>
                  <a:pt x="1270" y="45719"/>
                </a:lnTo>
                <a:lnTo>
                  <a:pt x="0" y="45719"/>
                </a:lnTo>
                <a:lnTo>
                  <a:pt x="1270" y="45719"/>
                </a:lnTo>
                <a:lnTo>
                  <a:pt x="45720" y="1269"/>
                </a:lnTo>
                <a:close/>
              </a:path>
            </a:pathLst>
          </a:custGeom>
          <a:ln w="9525">
            <a:solidFill>
              <a:srgbClr val="416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580630" y="551052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900"/>
                </a:lnTo>
                <a:lnTo>
                  <a:pt x="88900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457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579359" y="5509259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45720" y="1269"/>
                </a:moveTo>
                <a:lnTo>
                  <a:pt x="45720" y="0"/>
                </a:lnTo>
                <a:lnTo>
                  <a:pt x="45720" y="1269"/>
                </a:lnTo>
                <a:lnTo>
                  <a:pt x="90170" y="45719"/>
                </a:lnTo>
                <a:lnTo>
                  <a:pt x="91440" y="45719"/>
                </a:lnTo>
                <a:lnTo>
                  <a:pt x="90170" y="45719"/>
                </a:lnTo>
                <a:lnTo>
                  <a:pt x="45720" y="90169"/>
                </a:lnTo>
                <a:lnTo>
                  <a:pt x="45720" y="91439"/>
                </a:lnTo>
                <a:lnTo>
                  <a:pt x="45720" y="90169"/>
                </a:lnTo>
                <a:lnTo>
                  <a:pt x="1270" y="45719"/>
                </a:lnTo>
                <a:lnTo>
                  <a:pt x="0" y="45719"/>
                </a:lnTo>
                <a:lnTo>
                  <a:pt x="1270" y="45719"/>
                </a:lnTo>
                <a:lnTo>
                  <a:pt x="45720" y="1269"/>
                </a:lnTo>
                <a:close/>
              </a:path>
            </a:pathLst>
          </a:custGeom>
          <a:ln w="9525">
            <a:solidFill>
              <a:srgbClr val="416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050530" y="551052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900"/>
                </a:lnTo>
                <a:lnTo>
                  <a:pt x="88900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457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049259" y="5509259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45720" y="1269"/>
                </a:moveTo>
                <a:lnTo>
                  <a:pt x="45720" y="0"/>
                </a:lnTo>
                <a:lnTo>
                  <a:pt x="45720" y="1269"/>
                </a:lnTo>
                <a:lnTo>
                  <a:pt x="90170" y="45719"/>
                </a:lnTo>
                <a:lnTo>
                  <a:pt x="91440" y="45719"/>
                </a:lnTo>
                <a:lnTo>
                  <a:pt x="90170" y="45719"/>
                </a:lnTo>
                <a:lnTo>
                  <a:pt x="45720" y="90169"/>
                </a:lnTo>
                <a:lnTo>
                  <a:pt x="45720" y="91439"/>
                </a:lnTo>
                <a:lnTo>
                  <a:pt x="45720" y="90169"/>
                </a:lnTo>
                <a:lnTo>
                  <a:pt x="1270" y="45719"/>
                </a:lnTo>
                <a:lnTo>
                  <a:pt x="0" y="45719"/>
                </a:lnTo>
                <a:lnTo>
                  <a:pt x="1270" y="45719"/>
                </a:lnTo>
                <a:lnTo>
                  <a:pt x="45720" y="1269"/>
                </a:lnTo>
                <a:close/>
              </a:path>
            </a:pathLst>
          </a:custGeom>
          <a:ln w="9525">
            <a:solidFill>
              <a:srgbClr val="416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72310" y="5490209"/>
            <a:ext cx="6123940" cy="66040"/>
          </a:xfrm>
          <a:custGeom>
            <a:avLst/>
            <a:gdLst/>
            <a:ahLst/>
            <a:cxnLst/>
            <a:rect l="l" t="t" r="r" b="b"/>
            <a:pathLst>
              <a:path w="6123940" h="66039">
                <a:moveTo>
                  <a:pt x="0" y="0"/>
                </a:moveTo>
                <a:lnTo>
                  <a:pt x="472439" y="22859"/>
                </a:lnTo>
                <a:lnTo>
                  <a:pt x="942339" y="40639"/>
                </a:lnTo>
                <a:lnTo>
                  <a:pt x="1414779" y="50799"/>
                </a:lnTo>
                <a:lnTo>
                  <a:pt x="1884679" y="55879"/>
                </a:lnTo>
                <a:lnTo>
                  <a:pt x="2357119" y="60959"/>
                </a:lnTo>
                <a:lnTo>
                  <a:pt x="2827019" y="63499"/>
                </a:lnTo>
                <a:lnTo>
                  <a:pt x="3299460" y="63499"/>
                </a:lnTo>
                <a:lnTo>
                  <a:pt x="3769360" y="66039"/>
                </a:lnTo>
                <a:lnTo>
                  <a:pt x="4241800" y="66039"/>
                </a:lnTo>
                <a:lnTo>
                  <a:pt x="4711699" y="66039"/>
                </a:lnTo>
                <a:lnTo>
                  <a:pt x="5181599" y="66039"/>
                </a:lnTo>
                <a:lnTo>
                  <a:pt x="5654040" y="66039"/>
                </a:lnTo>
                <a:lnTo>
                  <a:pt x="6123940" y="66039"/>
                </a:lnTo>
              </a:path>
            </a:pathLst>
          </a:custGeom>
          <a:ln w="43179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912620" y="543052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9"/>
                </a:moveTo>
                <a:lnTo>
                  <a:pt x="114300" y="114299"/>
                </a:lnTo>
                <a:lnTo>
                  <a:pt x="114300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912620" y="543052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9"/>
                </a:moveTo>
                <a:lnTo>
                  <a:pt x="114300" y="114299"/>
                </a:lnTo>
                <a:lnTo>
                  <a:pt x="114300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ln w="254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385060" y="545337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114300" y="114300"/>
                </a:lnTo>
                <a:lnTo>
                  <a:pt x="1143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385060" y="545337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114300" y="114300"/>
                </a:lnTo>
                <a:lnTo>
                  <a:pt x="1143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854960" y="547115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9"/>
                </a:moveTo>
                <a:lnTo>
                  <a:pt x="114300" y="114299"/>
                </a:lnTo>
                <a:lnTo>
                  <a:pt x="114300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854960" y="547115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9"/>
                </a:moveTo>
                <a:lnTo>
                  <a:pt x="114300" y="114299"/>
                </a:lnTo>
                <a:lnTo>
                  <a:pt x="114300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ln w="254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327400" y="548132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9"/>
                </a:moveTo>
                <a:lnTo>
                  <a:pt x="114300" y="114299"/>
                </a:lnTo>
                <a:lnTo>
                  <a:pt x="114300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327400" y="548132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9"/>
                </a:moveTo>
                <a:lnTo>
                  <a:pt x="114300" y="114299"/>
                </a:lnTo>
                <a:lnTo>
                  <a:pt x="114300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ln w="254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797300" y="5514340"/>
            <a:ext cx="114300" cy="86360"/>
          </a:xfrm>
          <a:custGeom>
            <a:avLst/>
            <a:gdLst/>
            <a:ahLst/>
            <a:cxnLst/>
            <a:rect l="l" t="t" r="r" b="b"/>
            <a:pathLst>
              <a:path w="114300" h="86360">
                <a:moveTo>
                  <a:pt x="0" y="86360"/>
                </a:moveTo>
                <a:lnTo>
                  <a:pt x="114300" y="86360"/>
                </a:lnTo>
                <a:lnTo>
                  <a:pt x="114300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797300" y="54864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114300" y="114300"/>
                </a:lnTo>
                <a:lnTo>
                  <a:pt x="1143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269740" y="5549900"/>
            <a:ext cx="114300" cy="55880"/>
          </a:xfrm>
          <a:custGeom>
            <a:avLst/>
            <a:gdLst/>
            <a:ahLst/>
            <a:cxnLst/>
            <a:rect l="l" t="t" r="r" b="b"/>
            <a:pathLst>
              <a:path w="114300" h="55879">
                <a:moveTo>
                  <a:pt x="0" y="55880"/>
                </a:moveTo>
                <a:lnTo>
                  <a:pt x="114300" y="55880"/>
                </a:lnTo>
                <a:lnTo>
                  <a:pt x="114300" y="0"/>
                </a:lnTo>
                <a:lnTo>
                  <a:pt x="0" y="0"/>
                </a:lnTo>
                <a:lnTo>
                  <a:pt x="0" y="5588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269740" y="549147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114300" y="114300"/>
                </a:lnTo>
                <a:lnTo>
                  <a:pt x="1143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39640" y="5575300"/>
            <a:ext cx="114300" cy="33020"/>
          </a:xfrm>
          <a:custGeom>
            <a:avLst/>
            <a:gdLst/>
            <a:ahLst/>
            <a:cxnLst/>
            <a:rect l="l" t="t" r="r" b="b"/>
            <a:pathLst>
              <a:path w="114300" h="33020">
                <a:moveTo>
                  <a:pt x="0" y="33019"/>
                </a:moveTo>
                <a:lnTo>
                  <a:pt x="114300" y="33019"/>
                </a:lnTo>
                <a:lnTo>
                  <a:pt x="11430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39640" y="549402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9"/>
                </a:moveTo>
                <a:lnTo>
                  <a:pt x="114300" y="114299"/>
                </a:lnTo>
                <a:lnTo>
                  <a:pt x="114300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ln w="254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212079" y="5588000"/>
            <a:ext cx="114300" cy="20320"/>
          </a:xfrm>
          <a:custGeom>
            <a:avLst/>
            <a:gdLst/>
            <a:ahLst/>
            <a:cxnLst/>
            <a:rect l="l" t="t" r="r" b="b"/>
            <a:pathLst>
              <a:path w="114300" h="20320">
                <a:moveTo>
                  <a:pt x="0" y="20319"/>
                </a:moveTo>
                <a:lnTo>
                  <a:pt x="114300" y="20319"/>
                </a:lnTo>
                <a:lnTo>
                  <a:pt x="11430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212079" y="549402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9"/>
                </a:moveTo>
                <a:lnTo>
                  <a:pt x="114300" y="114299"/>
                </a:lnTo>
                <a:lnTo>
                  <a:pt x="114300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ln w="254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681979" y="5598159"/>
            <a:ext cx="114300" cy="12700"/>
          </a:xfrm>
          <a:custGeom>
            <a:avLst/>
            <a:gdLst/>
            <a:ahLst/>
            <a:cxnLst/>
            <a:rect l="l" t="t" r="r" b="b"/>
            <a:pathLst>
              <a:path w="114300" h="12700">
                <a:moveTo>
                  <a:pt x="0" y="12699"/>
                </a:moveTo>
                <a:lnTo>
                  <a:pt x="114300" y="12699"/>
                </a:lnTo>
                <a:lnTo>
                  <a:pt x="11430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681979" y="549655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9"/>
                </a:moveTo>
                <a:lnTo>
                  <a:pt x="114300" y="114299"/>
                </a:lnTo>
                <a:lnTo>
                  <a:pt x="114300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ln w="254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154420" y="5605779"/>
            <a:ext cx="114300" cy="5080"/>
          </a:xfrm>
          <a:custGeom>
            <a:avLst/>
            <a:gdLst/>
            <a:ahLst/>
            <a:cxnLst/>
            <a:rect l="l" t="t" r="r" b="b"/>
            <a:pathLst>
              <a:path w="114300" h="5079">
                <a:moveTo>
                  <a:pt x="0" y="5080"/>
                </a:moveTo>
                <a:lnTo>
                  <a:pt x="114300" y="5080"/>
                </a:lnTo>
                <a:lnTo>
                  <a:pt x="114300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154420" y="549655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9"/>
                </a:moveTo>
                <a:lnTo>
                  <a:pt x="114300" y="114299"/>
                </a:lnTo>
                <a:lnTo>
                  <a:pt x="114300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ln w="254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624319" y="5608320"/>
            <a:ext cx="114300" cy="2540"/>
          </a:xfrm>
          <a:custGeom>
            <a:avLst/>
            <a:gdLst/>
            <a:ahLst/>
            <a:cxnLst/>
            <a:rect l="l" t="t" r="r" b="b"/>
            <a:pathLst>
              <a:path w="114300" h="2539">
                <a:moveTo>
                  <a:pt x="0" y="2539"/>
                </a:moveTo>
                <a:lnTo>
                  <a:pt x="114300" y="2539"/>
                </a:lnTo>
                <a:lnTo>
                  <a:pt x="114300" y="0"/>
                </a:lnTo>
                <a:lnTo>
                  <a:pt x="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624319" y="549655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9"/>
                </a:moveTo>
                <a:lnTo>
                  <a:pt x="114300" y="114299"/>
                </a:lnTo>
                <a:lnTo>
                  <a:pt x="114300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ln w="254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094219" y="549655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9"/>
                </a:moveTo>
                <a:lnTo>
                  <a:pt x="114300" y="114299"/>
                </a:lnTo>
                <a:lnTo>
                  <a:pt x="114300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ln w="254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566659" y="549655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9"/>
                </a:moveTo>
                <a:lnTo>
                  <a:pt x="114300" y="114299"/>
                </a:lnTo>
                <a:lnTo>
                  <a:pt x="114300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ln w="254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036559" y="549655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9"/>
                </a:moveTo>
                <a:lnTo>
                  <a:pt x="114300" y="114299"/>
                </a:lnTo>
                <a:lnTo>
                  <a:pt x="114300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ln w="254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972310" y="5355590"/>
            <a:ext cx="6123940" cy="200660"/>
          </a:xfrm>
          <a:custGeom>
            <a:avLst/>
            <a:gdLst/>
            <a:ahLst/>
            <a:cxnLst/>
            <a:rect l="l" t="t" r="r" b="b"/>
            <a:pathLst>
              <a:path w="6123940" h="200660">
                <a:moveTo>
                  <a:pt x="0" y="0"/>
                </a:moveTo>
                <a:lnTo>
                  <a:pt x="472439" y="63500"/>
                </a:lnTo>
                <a:lnTo>
                  <a:pt x="942339" y="116840"/>
                </a:lnTo>
                <a:lnTo>
                  <a:pt x="1414779" y="147320"/>
                </a:lnTo>
                <a:lnTo>
                  <a:pt x="1884679" y="167640"/>
                </a:lnTo>
                <a:lnTo>
                  <a:pt x="2357119" y="182880"/>
                </a:lnTo>
                <a:lnTo>
                  <a:pt x="2827019" y="187960"/>
                </a:lnTo>
                <a:lnTo>
                  <a:pt x="3299460" y="193040"/>
                </a:lnTo>
                <a:lnTo>
                  <a:pt x="3769360" y="195580"/>
                </a:lnTo>
                <a:lnTo>
                  <a:pt x="4241800" y="198120"/>
                </a:lnTo>
                <a:lnTo>
                  <a:pt x="4711699" y="200660"/>
                </a:lnTo>
                <a:lnTo>
                  <a:pt x="5181599" y="200660"/>
                </a:lnTo>
                <a:lnTo>
                  <a:pt x="5654040" y="200660"/>
                </a:lnTo>
                <a:lnTo>
                  <a:pt x="6123940" y="200660"/>
                </a:lnTo>
              </a:path>
            </a:pathLst>
          </a:custGeom>
          <a:ln w="4317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913889" y="5297170"/>
            <a:ext cx="114300" cy="115570"/>
          </a:xfrm>
          <a:custGeom>
            <a:avLst/>
            <a:gdLst/>
            <a:ahLst/>
            <a:cxnLst/>
            <a:rect l="l" t="t" r="r" b="b"/>
            <a:pathLst>
              <a:path w="114300" h="115570">
                <a:moveTo>
                  <a:pt x="57150" y="0"/>
                </a:moveTo>
                <a:lnTo>
                  <a:pt x="0" y="115569"/>
                </a:lnTo>
                <a:lnTo>
                  <a:pt x="114300" y="115569"/>
                </a:lnTo>
                <a:lnTo>
                  <a:pt x="571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912620" y="529590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58419" y="1269"/>
                </a:moveTo>
                <a:lnTo>
                  <a:pt x="58419" y="0"/>
                </a:lnTo>
                <a:lnTo>
                  <a:pt x="58419" y="1269"/>
                </a:lnTo>
                <a:lnTo>
                  <a:pt x="115569" y="116840"/>
                </a:lnTo>
                <a:lnTo>
                  <a:pt x="116840" y="116840"/>
                </a:lnTo>
                <a:lnTo>
                  <a:pt x="0" y="116840"/>
                </a:lnTo>
                <a:lnTo>
                  <a:pt x="1269" y="116840"/>
                </a:lnTo>
                <a:lnTo>
                  <a:pt x="58419" y="1269"/>
                </a:lnTo>
                <a:close/>
              </a:path>
            </a:pathLst>
          </a:custGeom>
          <a:ln w="9525">
            <a:solidFill>
              <a:srgbClr val="85A3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386329" y="5360670"/>
            <a:ext cx="114300" cy="115570"/>
          </a:xfrm>
          <a:custGeom>
            <a:avLst/>
            <a:gdLst/>
            <a:ahLst/>
            <a:cxnLst/>
            <a:rect l="l" t="t" r="r" b="b"/>
            <a:pathLst>
              <a:path w="114300" h="115570">
                <a:moveTo>
                  <a:pt x="57150" y="0"/>
                </a:moveTo>
                <a:lnTo>
                  <a:pt x="0" y="115569"/>
                </a:lnTo>
                <a:lnTo>
                  <a:pt x="114300" y="115569"/>
                </a:lnTo>
                <a:lnTo>
                  <a:pt x="571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385060" y="535940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58419" y="1269"/>
                </a:moveTo>
                <a:lnTo>
                  <a:pt x="58419" y="0"/>
                </a:lnTo>
                <a:lnTo>
                  <a:pt x="58419" y="1269"/>
                </a:lnTo>
                <a:lnTo>
                  <a:pt x="115569" y="116840"/>
                </a:lnTo>
                <a:lnTo>
                  <a:pt x="116839" y="116840"/>
                </a:lnTo>
                <a:lnTo>
                  <a:pt x="0" y="116840"/>
                </a:lnTo>
                <a:lnTo>
                  <a:pt x="1269" y="116840"/>
                </a:lnTo>
                <a:lnTo>
                  <a:pt x="58419" y="1269"/>
                </a:lnTo>
                <a:close/>
              </a:path>
            </a:pathLst>
          </a:custGeom>
          <a:ln w="9525">
            <a:solidFill>
              <a:srgbClr val="85A3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856229" y="5414009"/>
            <a:ext cx="114300" cy="115570"/>
          </a:xfrm>
          <a:custGeom>
            <a:avLst/>
            <a:gdLst/>
            <a:ahLst/>
            <a:cxnLst/>
            <a:rect l="l" t="t" r="r" b="b"/>
            <a:pathLst>
              <a:path w="114300" h="115570">
                <a:moveTo>
                  <a:pt x="57150" y="0"/>
                </a:moveTo>
                <a:lnTo>
                  <a:pt x="0" y="115569"/>
                </a:lnTo>
                <a:lnTo>
                  <a:pt x="114300" y="115569"/>
                </a:lnTo>
                <a:lnTo>
                  <a:pt x="571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854960" y="541274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58419" y="1270"/>
                </a:moveTo>
                <a:lnTo>
                  <a:pt x="58419" y="0"/>
                </a:lnTo>
                <a:lnTo>
                  <a:pt x="58419" y="1270"/>
                </a:lnTo>
                <a:lnTo>
                  <a:pt x="115569" y="116840"/>
                </a:lnTo>
                <a:lnTo>
                  <a:pt x="116839" y="116840"/>
                </a:lnTo>
                <a:lnTo>
                  <a:pt x="0" y="116840"/>
                </a:lnTo>
                <a:lnTo>
                  <a:pt x="1269" y="116840"/>
                </a:lnTo>
                <a:lnTo>
                  <a:pt x="58419" y="1270"/>
                </a:lnTo>
                <a:close/>
              </a:path>
            </a:pathLst>
          </a:custGeom>
          <a:ln w="9525">
            <a:solidFill>
              <a:srgbClr val="85A3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328670" y="5444490"/>
            <a:ext cx="114300" cy="115570"/>
          </a:xfrm>
          <a:custGeom>
            <a:avLst/>
            <a:gdLst/>
            <a:ahLst/>
            <a:cxnLst/>
            <a:rect l="l" t="t" r="r" b="b"/>
            <a:pathLst>
              <a:path w="114300" h="115570">
                <a:moveTo>
                  <a:pt x="57150" y="0"/>
                </a:moveTo>
                <a:lnTo>
                  <a:pt x="0" y="115570"/>
                </a:lnTo>
                <a:lnTo>
                  <a:pt x="114300" y="115570"/>
                </a:lnTo>
                <a:lnTo>
                  <a:pt x="571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327400" y="54432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58420" y="1269"/>
                </a:moveTo>
                <a:lnTo>
                  <a:pt x="58420" y="0"/>
                </a:lnTo>
                <a:lnTo>
                  <a:pt x="58420" y="1269"/>
                </a:lnTo>
                <a:lnTo>
                  <a:pt x="115570" y="116839"/>
                </a:lnTo>
                <a:lnTo>
                  <a:pt x="116839" y="116839"/>
                </a:lnTo>
                <a:lnTo>
                  <a:pt x="0" y="116839"/>
                </a:lnTo>
                <a:lnTo>
                  <a:pt x="1270" y="116839"/>
                </a:lnTo>
                <a:lnTo>
                  <a:pt x="58420" y="1269"/>
                </a:lnTo>
                <a:close/>
              </a:path>
            </a:pathLst>
          </a:custGeom>
          <a:ln w="9525">
            <a:solidFill>
              <a:srgbClr val="85A3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798570" y="5464809"/>
            <a:ext cx="114300" cy="115570"/>
          </a:xfrm>
          <a:custGeom>
            <a:avLst/>
            <a:gdLst/>
            <a:ahLst/>
            <a:cxnLst/>
            <a:rect l="l" t="t" r="r" b="b"/>
            <a:pathLst>
              <a:path w="114300" h="115570">
                <a:moveTo>
                  <a:pt x="57150" y="0"/>
                </a:moveTo>
                <a:lnTo>
                  <a:pt x="0" y="115569"/>
                </a:lnTo>
                <a:lnTo>
                  <a:pt x="114300" y="115569"/>
                </a:lnTo>
                <a:lnTo>
                  <a:pt x="571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797300" y="546354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58420" y="1270"/>
                </a:moveTo>
                <a:lnTo>
                  <a:pt x="58420" y="0"/>
                </a:lnTo>
                <a:lnTo>
                  <a:pt x="58420" y="1270"/>
                </a:lnTo>
                <a:lnTo>
                  <a:pt x="115570" y="116840"/>
                </a:lnTo>
                <a:lnTo>
                  <a:pt x="116839" y="116840"/>
                </a:lnTo>
                <a:lnTo>
                  <a:pt x="0" y="116840"/>
                </a:lnTo>
                <a:lnTo>
                  <a:pt x="1270" y="116840"/>
                </a:lnTo>
                <a:lnTo>
                  <a:pt x="58420" y="1270"/>
                </a:lnTo>
                <a:close/>
              </a:path>
            </a:pathLst>
          </a:custGeom>
          <a:ln w="9525">
            <a:solidFill>
              <a:srgbClr val="85A3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271009" y="5480050"/>
            <a:ext cx="114300" cy="115570"/>
          </a:xfrm>
          <a:custGeom>
            <a:avLst/>
            <a:gdLst/>
            <a:ahLst/>
            <a:cxnLst/>
            <a:rect l="l" t="t" r="r" b="b"/>
            <a:pathLst>
              <a:path w="114300" h="115570">
                <a:moveTo>
                  <a:pt x="57150" y="0"/>
                </a:moveTo>
                <a:lnTo>
                  <a:pt x="0" y="115569"/>
                </a:lnTo>
                <a:lnTo>
                  <a:pt x="114300" y="115569"/>
                </a:lnTo>
                <a:lnTo>
                  <a:pt x="571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269740" y="547877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58420" y="1270"/>
                </a:moveTo>
                <a:lnTo>
                  <a:pt x="58420" y="0"/>
                </a:lnTo>
                <a:lnTo>
                  <a:pt x="58420" y="1270"/>
                </a:lnTo>
                <a:lnTo>
                  <a:pt x="115570" y="116840"/>
                </a:lnTo>
                <a:lnTo>
                  <a:pt x="116839" y="116840"/>
                </a:lnTo>
                <a:lnTo>
                  <a:pt x="0" y="116840"/>
                </a:lnTo>
                <a:lnTo>
                  <a:pt x="1270" y="116840"/>
                </a:lnTo>
                <a:lnTo>
                  <a:pt x="58420" y="1270"/>
                </a:lnTo>
                <a:close/>
              </a:path>
            </a:pathLst>
          </a:custGeom>
          <a:ln w="9525">
            <a:solidFill>
              <a:srgbClr val="85A3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40909" y="5485129"/>
            <a:ext cx="114300" cy="115570"/>
          </a:xfrm>
          <a:custGeom>
            <a:avLst/>
            <a:gdLst/>
            <a:ahLst/>
            <a:cxnLst/>
            <a:rect l="l" t="t" r="r" b="b"/>
            <a:pathLst>
              <a:path w="114300" h="115570">
                <a:moveTo>
                  <a:pt x="57150" y="0"/>
                </a:moveTo>
                <a:lnTo>
                  <a:pt x="0" y="115570"/>
                </a:lnTo>
                <a:lnTo>
                  <a:pt x="114300" y="115570"/>
                </a:lnTo>
                <a:lnTo>
                  <a:pt x="571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39640" y="54838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58420" y="1269"/>
                </a:moveTo>
                <a:lnTo>
                  <a:pt x="58420" y="0"/>
                </a:lnTo>
                <a:lnTo>
                  <a:pt x="58420" y="1269"/>
                </a:lnTo>
                <a:lnTo>
                  <a:pt x="115570" y="116839"/>
                </a:lnTo>
                <a:lnTo>
                  <a:pt x="116839" y="116839"/>
                </a:lnTo>
                <a:lnTo>
                  <a:pt x="0" y="116839"/>
                </a:lnTo>
                <a:lnTo>
                  <a:pt x="1270" y="116839"/>
                </a:lnTo>
                <a:lnTo>
                  <a:pt x="58420" y="1269"/>
                </a:lnTo>
                <a:close/>
              </a:path>
            </a:pathLst>
          </a:custGeom>
          <a:ln w="9525">
            <a:solidFill>
              <a:srgbClr val="85A3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213350" y="5490209"/>
            <a:ext cx="114300" cy="115570"/>
          </a:xfrm>
          <a:custGeom>
            <a:avLst/>
            <a:gdLst/>
            <a:ahLst/>
            <a:cxnLst/>
            <a:rect l="l" t="t" r="r" b="b"/>
            <a:pathLst>
              <a:path w="114300" h="115570">
                <a:moveTo>
                  <a:pt x="57150" y="0"/>
                </a:moveTo>
                <a:lnTo>
                  <a:pt x="0" y="115569"/>
                </a:lnTo>
                <a:lnTo>
                  <a:pt x="114300" y="115569"/>
                </a:lnTo>
                <a:lnTo>
                  <a:pt x="571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212079" y="548894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58420" y="1270"/>
                </a:moveTo>
                <a:lnTo>
                  <a:pt x="58420" y="0"/>
                </a:lnTo>
                <a:lnTo>
                  <a:pt x="58420" y="1270"/>
                </a:lnTo>
                <a:lnTo>
                  <a:pt x="115570" y="116840"/>
                </a:lnTo>
                <a:lnTo>
                  <a:pt x="116840" y="116840"/>
                </a:lnTo>
                <a:lnTo>
                  <a:pt x="0" y="116840"/>
                </a:lnTo>
                <a:lnTo>
                  <a:pt x="1270" y="116840"/>
                </a:lnTo>
                <a:lnTo>
                  <a:pt x="58420" y="1270"/>
                </a:lnTo>
                <a:close/>
              </a:path>
            </a:pathLst>
          </a:custGeom>
          <a:ln w="9525">
            <a:solidFill>
              <a:srgbClr val="85A3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683250" y="5492750"/>
            <a:ext cx="114300" cy="115570"/>
          </a:xfrm>
          <a:custGeom>
            <a:avLst/>
            <a:gdLst/>
            <a:ahLst/>
            <a:cxnLst/>
            <a:rect l="l" t="t" r="r" b="b"/>
            <a:pathLst>
              <a:path w="114300" h="115570">
                <a:moveTo>
                  <a:pt x="57150" y="0"/>
                </a:moveTo>
                <a:lnTo>
                  <a:pt x="0" y="115569"/>
                </a:lnTo>
                <a:lnTo>
                  <a:pt x="114300" y="115569"/>
                </a:lnTo>
                <a:lnTo>
                  <a:pt x="571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681979" y="549147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58420" y="1270"/>
                </a:moveTo>
                <a:lnTo>
                  <a:pt x="58420" y="0"/>
                </a:lnTo>
                <a:lnTo>
                  <a:pt x="58420" y="1270"/>
                </a:lnTo>
                <a:lnTo>
                  <a:pt x="115570" y="116840"/>
                </a:lnTo>
                <a:lnTo>
                  <a:pt x="116840" y="116840"/>
                </a:lnTo>
                <a:lnTo>
                  <a:pt x="0" y="116840"/>
                </a:lnTo>
                <a:lnTo>
                  <a:pt x="1270" y="116840"/>
                </a:lnTo>
                <a:lnTo>
                  <a:pt x="58420" y="1270"/>
                </a:lnTo>
                <a:close/>
              </a:path>
            </a:pathLst>
          </a:custGeom>
          <a:ln w="9525">
            <a:solidFill>
              <a:srgbClr val="85A3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155690" y="5495290"/>
            <a:ext cx="114300" cy="115570"/>
          </a:xfrm>
          <a:custGeom>
            <a:avLst/>
            <a:gdLst/>
            <a:ahLst/>
            <a:cxnLst/>
            <a:rect l="l" t="t" r="r" b="b"/>
            <a:pathLst>
              <a:path w="114300" h="115570">
                <a:moveTo>
                  <a:pt x="57150" y="0"/>
                </a:moveTo>
                <a:lnTo>
                  <a:pt x="0" y="115570"/>
                </a:lnTo>
                <a:lnTo>
                  <a:pt x="114300" y="115570"/>
                </a:lnTo>
                <a:lnTo>
                  <a:pt x="571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154420" y="54940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58419" y="1269"/>
                </a:moveTo>
                <a:lnTo>
                  <a:pt x="58419" y="0"/>
                </a:lnTo>
                <a:lnTo>
                  <a:pt x="58419" y="1269"/>
                </a:lnTo>
                <a:lnTo>
                  <a:pt x="115569" y="116839"/>
                </a:lnTo>
                <a:lnTo>
                  <a:pt x="116839" y="116839"/>
                </a:lnTo>
                <a:lnTo>
                  <a:pt x="0" y="116839"/>
                </a:lnTo>
                <a:lnTo>
                  <a:pt x="1269" y="116839"/>
                </a:lnTo>
                <a:lnTo>
                  <a:pt x="58419" y="1269"/>
                </a:lnTo>
                <a:close/>
              </a:path>
            </a:pathLst>
          </a:custGeom>
          <a:ln w="9525">
            <a:solidFill>
              <a:srgbClr val="85A3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625590" y="5497829"/>
            <a:ext cx="114300" cy="115570"/>
          </a:xfrm>
          <a:custGeom>
            <a:avLst/>
            <a:gdLst/>
            <a:ahLst/>
            <a:cxnLst/>
            <a:rect l="l" t="t" r="r" b="b"/>
            <a:pathLst>
              <a:path w="114300" h="115570">
                <a:moveTo>
                  <a:pt x="57150" y="0"/>
                </a:moveTo>
                <a:lnTo>
                  <a:pt x="0" y="115570"/>
                </a:lnTo>
                <a:lnTo>
                  <a:pt x="114300" y="115570"/>
                </a:lnTo>
                <a:lnTo>
                  <a:pt x="571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624319" y="54965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58420" y="1269"/>
                </a:moveTo>
                <a:lnTo>
                  <a:pt x="58420" y="0"/>
                </a:lnTo>
                <a:lnTo>
                  <a:pt x="58420" y="1269"/>
                </a:lnTo>
                <a:lnTo>
                  <a:pt x="115570" y="116839"/>
                </a:lnTo>
                <a:lnTo>
                  <a:pt x="116839" y="116839"/>
                </a:lnTo>
                <a:lnTo>
                  <a:pt x="0" y="116839"/>
                </a:lnTo>
                <a:lnTo>
                  <a:pt x="1270" y="116839"/>
                </a:lnTo>
                <a:lnTo>
                  <a:pt x="58420" y="1269"/>
                </a:lnTo>
                <a:close/>
              </a:path>
            </a:pathLst>
          </a:custGeom>
          <a:ln w="9525">
            <a:solidFill>
              <a:srgbClr val="85A3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095490" y="5497829"/>
            <a:ext cx="114300" cy="115570"/>
          </a:xfrm>
          <a:custGeom>
            <a:avLst/>
            <a:gdLst/>
            <a:ahLst/>
            <a:cxnLst/>
            <a:rect l="l" t="t" r="r" b="b"/>
            <a:pathLst>
              <a:path w="114300" h="115570">
                <a:moveTo>
                  <a:pt x="57150" y="0"/>
                </a:moveTo>
                <a:lnTo>
                  <a:pt x="0" y="115570"/>
                </a:lnTo>
                <a:lnTo>
                  <a:pt x="114300" y="115570"/>
                </a:lnTo>
                <a:lnTo>
                  <a:pt x="571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094219" y="54965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58420" y="1269"/>
                </a:moveTo>
                <a:lnTo>
                  <a:pt x="58420" y="0"/>
                </a:lnTo>
                <a:lnTo>
                  <a:pt x="58420" y="1269"/>
                </a:lnTo>
                <a:lnTo>
                  <a:pt x="115570" y="116839"/>
                </a:lnTo>
                <a:lnTo>
                  <a:pt x="116839" y="116839"/>
                </a:lnTo>
                <a:lnTo>
                  <a:pt x="0" y="116839"/>
                </a:lnTo>
                <a:lnTo>
                  <a:pt x="1270" y="116839"/>
                </a:lnTo>
                <a:lnTo>
                  <a:pt x="58420" y="1269"/>
                </a:lnTo>
                <a:close/>
              </a:path>
            </a:pathLst>
          </a:custGeom>
          <a:ln w="9525">
            <a:solidFill>
              <a:srgbClr val="85A3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567930" y="5497829"/>
            <a:ext cx="114300" cy="115570"/>
          </a:xfrm>
          <a:custGeom>
            <a:avLst/>
            <a:gdLst/>
            <a:ahLst/>
            <a:cxnLst/>
            <a:rect l="l" t="t" r="r" b="b"/>
            <a:pathLst>
              <a:path w="114300" h="115570">
                <a:moveTo>
                  <a:pt x="57150" y="0"/>
                </a:moveTo>
                <a:lnTo>
                  <a:pt x="0" y="115570"/>
                </a:lnTo>
                <a:lnTo>
                  <a:pt x="114300" y="115570"/>
                </a:lnTo>
                <a:lnTo>
                  <a:pt x="571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566659" y="54965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58420" y="1269"/>
                </a:moveTo>
                <a:lnTo>
                  <a:pt x="58420" y="0"/>
                </a:lnTo>
                <a:lnTo>
                  <a:pt x="58420" y="1269"/>
                </a:lnTo>
                <a:lnTo>
                  <a:pt x="115570" y="116839"/>
                </a:lnTo>
                <a:lnTo>
                  <a:pt x="116840" y="116839"/>
                </a:lnTo>
                <a:lnTo>
                  <a:pt x="0" y="116839"/>
                </a:lnTo>
                <a:lnTo>
                  <a:pt x="1270" y="116839"/>
                </a:lnTo>
                <a:lnTo>
                  <a:pt x="58420" y="1269"/>
                </a:lnTo>
                <a:close/>
              </a:path>
            </a:pathLst>
          </a:custGeom>
          <a:ln w="9525">
            <a:solidFill>
              <a:srgbClr val="85A3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037830" y="5497829"/>
            <a:ext cx="114300" cy="115570"/>
          </a:xfrm>
          <a:custGeom>
            <a:avLst/>
            <a:gdLst/>
            <a:ahLst/>
            <a:cxnLst/>
            <a:rect l="l" t="t" r="r" b="b"/>
            <a:pathLst>
              <a:path w="114300" h="115570">
                <a:moveTo>
                  <a:pt x="57150" y="0"/>
                </a:moveTo>
                <a:lnTo>
                  <a:pt x="0" y="115570"/>
                </a:lnTo>
                <a:lnTo>
                  <a:pt x="114300" y="115570"/>
                </a:lnTo>
                <a:lnTo>
                  <a:pt x="571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036559" y="54965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58420" y="1269"/>
                </a:moveTo>
                <a:lnTo>
                  <a:pt x="58420" y="0"/>
                </a:lnTo>
                <a:lnTo>
                  <a:pt x="58420" y="1269"/>
                </a:lnTo>
                <a:lnTo>
                  <a:pt x="115570" y="116839"/>
                </a:lnTo>
                <a:lnTo>
                  <a:pt x="116840" y="116839"/>
                </a:lnTo>
                <a:lnTo>
                  <a:pt x="0" y="116839"/>
                </a:lnTo>
                <a:lnTo>
                  <a:pt x="1270" y="116839"/>
                </a:lnTo>
                <a:lnTo>
                  <a:pt x="58420" y="1269"/>
                </a:lnTo>
                <a:close/>
              </a:path>
            </a:pathLst>
          </a:custGeom>
          <a:ln w="9525">
            <a:solidFill>
              <a:srgbClr val="85A3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2310" y="4916170"/>
            <a:ext cx="6123940" cy="640080"/>
          </a:xfrm>
          <a:custGeom>
            <a:avLst/>
            <a:gdLst/>
            <a:ahLst/>
            <a:cxnLst/>
            <a:rect l="l" t="t" r="r" b="b"/>
            <a:pathLst>
              <a:path w="6123940" h="640079">
                <a:moveTo>
                  <a:pt x="0" y="0"/>
                </a:moveTo>
                <a:lnTo>
                  <a:pt x="472439" y="238759"/>
                </a:lnTo>
                <a:lnTo>
                  <a:pt x="942339" y="386079"/>
                </a:lnTo>
                <a:lnTo>
                  <a:pt x="1414779" y="480059"/>
                </a:lnTo>
                <a:lnTo>
                  <a:pt x="1884679" y="541019"/>
                </a:lnTo>
                <a:lnTo>
                  <a:pt x="2357119" y="576579"/>
                </a:lnTo>
                <a:lnTo>
                  <a:pt x="2827019" y="601979"/>
                </a:lnTo>
                <a:lnTo>
                  <a:pt x="3299460" y="614679"/>
                </a:lnTo>
                <a:lnTo>
                  <a:pt x="3769360" y="624839"/>
                </a:lnTo>
                <a:lnTo>
                  <a:pt x="4241800" y="632459"/>
                </a:lnTo>
                <a:lnTo>
                  <a:pt x="4711699" y="634999"/>
                </a:lnTo>
                <a:lnTo>
                  <a:pt x="5181599" y="637539"/>
                </a:lnTo>
                <a:lnTo>
                  <a:pt x="5654040" y="637539"/>
                </a:lnTo>
                <a:lnTo>
                  <a:pt x="6123940" y="640079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912620" y="485647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40"/>
                </a:moveTo>
                <a:lnTo>
                  <a:pt x="116839" y="116840"/>
                </a:lnTo>
                <a:lnTo>
                  <a:pt x="116839" y="0"/>
                </a:lnTo>
                <a:lnTo>
                  <a:pt x="0" y="0"/>
                </a:lnTo>
                <a:lnTo>
                  <a:pt x="0" y="11684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912620" y="485647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40"/>
                </a:moveTo>
                <a:lnTo>
                  <a:pt x="116839" y="116840"/>
                </a:lnTo>
                <a:lnTo>
                  <a:pt x="116839" y="0"/>
                </a:lnTo>
                <a:lnTo>
                  <a:pt x="0" y="0"/>
                </a:lnTo>
                <a:lnTo>
                  <a:pt x="0" y="116840"/>
                </a:lnTo>
                <a:close/>
              </a:path>
            </a:pathLst>
          </a:custGeom>
          <a:ln w="952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385060" y="509524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39" y="116839"/>
                </a:lnTo>
                <a:lnTo>
                  <a:pt x="116839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385060" y="509524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39" y="116839"/>
                </a:lnTo>
                <a:lnTo>
                  <a:pt x="116839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ln w="952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854960" y="52425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39" y="116839"/>
                </a:lnTo>
                <a:lnTo>
                  <a:pt x="116839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854960" y="52425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39" y="116839"/>
                </a:lnTo>
                <a:lnTo>
                  <a:pt x="116839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ln w="952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327400" y="533654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40"/>
                </a:moveTo>
                <a:lnTo>
                  <a:pt x="116839" y="116840"/>
                </a:lnTo>
                <a:lnTo>
                  <a:pt x="116839" y="0"/>
                </a:lnTo>
                <a:lnTo>
                  <a:pt x="0" y="0"/>
                </a:lnTo>
                <a:lnTo>
                  <a:pt x="0" y="11684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327400" y="533654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40"/>
                </a:moveTo>
                <a:lnTo>
                  <a:pt x="116839" y="116840"/>
                </a:lnTo>
                <a:lnTo>
                  <a:pt x="116839" y="0"/>
                </a:lnTo>
                <a:lnTo>
                  <a:pt x="0" y="0"/>
                </a:lnTo>
                <a:lnTo>
                  <a:pt x="0" y="116840"/>
                </a:lnTo>
                <a:close/>
              </a:path>
            </a:pathLst>
          </a:custGeom>
          <a:ln w="952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797300" y="539750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40"/>
                </a:moveTo>
                <a:lnTo>
                  <a:pt x="116839" y="116840"/>
                </a:lnTo>
                <a:lnTo>
                  <a:pt x="116839" y="0"/>
                </a:lnTo>
                <a:lnTo>
                  <a:pt x="0" y="0"/>
                </a:lnTo>
                <a:lnTo>
                  <a:pt x="0" y="11684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797300" y="539750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40"/>
                </a:moveTo>
                <a:lnTo>
                  <a:pt x="116839" y="116840"/>
                </a:lnTo>
                <a:lnTo>
                  <a:pt x="116839" y="0"/>
                </a:lnTo>
                <a:lnTo>
                  <a:pt x="0" y="0"/>
                </a:lnTo>
                <a:lnTo>
                  <a:pt x="0" y="116840"/>
                </a:lnTo>
                <a:close/>
              </a:path>
            </a:pathLst>
          </a:custGeom>
          <a:ln w="952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269740" y="54330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39" y="116839"/>
                </a:lnTo>
                <a:lnTo>
                  <a:pt x="116839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269740" y="54330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39" y="116839"/>
                </a:lnTo>
                <a:lnTo>
                  <a:pt x="116839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ln w="952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739640" y="54584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39" y="116839"/>
                </a:lnTo>
                <a:lnTo>
                  <a:pt x="116839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739640" y="54584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39" y="116839"/>
                </a:lnTo>
                <a:lnTo>
                  <a:pt x="116839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ln w="952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212079" y="54711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39" y="116839"/>
                </a:lnTo>
                <a:lnTo>
                  <a:pt x="116839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212079" y="54711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39" y="116839"/>
                </a:lnTo>
                <a:lnTo>
                  <a:pt x="116839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ln w="952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681979" y="5514340"/>
            <a:ext cx="116839" cy="83820"/>
          </a:xfrm>
          <a:custGeom>
            <a:avLst/>
            <a:gdLst/>
            <a:ahLst/>
            <a:cxnLst/>
            <a:rect l="l" t="t" r="r" b="b"/>
            <a:pathLst>
              <a:path w="116839" h="83820">
                <a:moveTo>
                  <a:pt x="0" y="83819"/>
                </a:moveTo>
                <a:lnTo>
                  <a:pt x="116839" y="83819"/>
                </a:lnTo>
                <a:lnTo>
                  <a:pt x="116839" y="0"/>
                </a:lnTo>
                <a:lnTo>
                  <a:pt x="0" y="0"/>
                </a:lnTo>
                <a:lnTo>
                  <a:pt x="0" y="83819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681979" y="54813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39" y="116839"/>
                </a:lnTo>
                <a:lnTo>
                  <a:pt x="116839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ln w="952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154420" y="5549900"/>
            <a:ext cx="116839" cy="55880"/>
          </a:xfrm>
          <a:custGeom>
            <a:avLst/>
            <a:gdLst/>
            <a:ahLst/>
            <a:cxnLst/>
            <a:rect l="l" t="t" r="r" b="b"/>
            <a:pathLst>
              <a:path w="116839" h="55879">
                <a:moveTo>
                  <a:pt x="0" y="55880"/>
                </a:moveTo>
                <a:lnTo>
                  <a:pt x="116839" y="55880"/>
                </a:lnTo>
                <a:lnTo>
                  <a:pt x="116839" y="0"/>
                </a:lnTo>
                <a:lnTo>
                  <a:pt x="0" y="0"/>
                </a:lnTo>
                <a:lnTo>
                  <a:pt x="0" y="5588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154420" y="548894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40"/>
                </a:moveTo>
                <a:lnTo>
                  <a:pt x="116839" y="116840"/>
                </a:lnTo>
                <a:lnTo>
                  <a:pt x="116839" y="0"/>
                </a:lnTo>
                <a:lnTo>
                  <a:pt x="0" y="0"/>
                </a:lnTo>
                <a:lnTo>
                  <a:pt x="0" y="116840"/>
                </a:lnTo>
                <a:close/>
              </a:path>
            </a:pathLst>
          </a:custGeom>
          <a:ln w="952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624319" y="5572759"/>
            <a:ext cx="116839" cy="35560"/>
          </a:xfrm>
          <a:custGeom>
            <a:avLst/>
            <a:gdLst/>
            <a:ahLst/>
            <a:cxnLst/>
            <a:rect l="l" t="t" r="r" b="b"/>
            <a:pathLst>
              <a:path w="116840" h="35560">
                <a:moveTo>
                  <a:pt x="0" y="35559"/>
                </a:moveTo>
                <a:lnTo>
                  <a:pt x="116840" y="35559"/>
                </a:lnTo>
                <a:lnTo>
                  <a:pt x="116840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624319" y="549147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0" y="116840"/>
                </a:moveTo>
                <a:lnTo>
                  <a:pt x="116840" y="116840"/>
                </a:lnTo>
                <a:lnTo>
                  <a:pt x="116840" y="0"/>
                </a:lnTo>
                <a:lnTo>
                  <a:pt x="0" y="0"/>
                </a:lnTo>
                <a:lnTo>
                  <a:pt x="0" y="116840"/>
                </a:lnTo>
                <a:close/>
              </a:path>
            </a:pathLst>
          </a:custGeom>
          <a:ln w="952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094219" y="5588000"/>
            <a:ext cx="116839" cy="22860"/>
          </a:xfrm>
          <a:custGeom>
            <a:avLst/>
            <a:gdLst/>
            <a:ahLst/>
            <a:cxnLst/>
            <a:rect l="l" t="t" r="r" b="b"/>
            <a:pathLst>
              <a:path w="116840" h="22860">
                <a:moveTo>
                  <a:pt x="0" y="22859"/>
                </a:moveTo>
                <a:lnTo>
                  <a:pt x="116840" y="22859"/>
                </a:lnTo>
                <a:lnTo>
                  <a:pt x="116840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094219" y="54940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0" y="116839"/>
                </a:moveTo>
                <a:lnTo>
                  <a:pt x="116840" y="116839"/>
                </a:lnTo>
                <a:lnTo>
                  <a:pt x="116840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ln w="952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566659" y="5598159"/>
            <a:ext cx="116839" cy="12700"/>
          </a:xfrm>
          <a:custGeom>
            <a:avLst/>
            <a:gdLst/>
            <a:ahLst/>
            <a:cxnLst/>
            <a:rect l="l" t="t" r="r" b="b"/>
            <a:pathLst>
              <a:path w="116840" h="12700">
                <a:moveTo>
                  <a:pt x="0" y="12699"/>
                </a:moveTo>
                <a:lnTo>
                  <a:pt x="116840" y="12699"/>
                </a:lnTo>
                <a:lnTo>
                  <a:pt x="11684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566659" y="54940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0" y="116839"/>
                </a:moveTo>
                <a:lnTo>
                  <a:pt x="116840" y="116839"/>
                </a:lnTo>
                <a:lnTo>
                  <a:pt x="116840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ln w="952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036559" y="5605779"/>
            <a:ext cx="116839" cy="7620"/>
          </a:xfrm>
          <a:custGeom>
            <a:avLst/>
            <a:gdLst/>
            <a:ahLst/>
            <a:cxnLst/>
            <a:rect l="l" t="t" r="r" b="b"/>
            <a:pathLst>
              <a:path w="116840" h="7620">
                <a:moveTo>
                  <a:pt x="0" y="7620"/>
                </a:moveTo>
                <a:lnTo>
                  <a:pt x="116840" y="7620"/>
                </a:lnTo>
                <a:lnTo>
                  <a:pt x="11684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036559" y="54965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0" y="116839"/>
                </a:moveTo>
                <a:lnTo>
                  <a:pt x="116840" y="116839"/>
                </a:lnTo>
                <a:lnTo>
                  <a:pt x="116840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ln w="952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912620" y="485647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58419" y="58420"/>
                </a:moveTo>
                <a:lnTo>
                  <a:pt x="0" y="116840"/>
                </a:lnTo>
                <a:lnTo>
                  <a:pt x="116840" y="116840"/>
                </a:lnTo>
                <a:lnTo>
                  <a:pt x="58419" y="58420"/>
                </a:lnTo>
                <a:close/>
              </a:path>
              <a:path w="116839" h="116839">
                <a:moveTo>
                  <a:pt x="116840" y="0"/>
                </a:moveTo>
                <a:lnTo>
                  <a:pt x="0" y="0"/>
                </a:lnTo>
                <a:lnTo>
                  <a:pt x="58419" y="58420"/>
                </a:lnTo>
                <a:lnTo>
                  <a:pt x="11684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912620" y="485647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116840" y="116840"/>
                </a:moveTo>
                <a:lnTo>
                  <a:pt x="0" y="0"/>
                </a:lnTo>
              </a:path>
            </a:pathLst>
          </a:custGeom>
          <a:ln w="9525">
            <a:solidFill>
              <a:srgbClr val="6D5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912620" y="485647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40"/>
                </a:moveTo>
                <a:lnTo>
                  <a:pt x="116840" y="0"/>
                </a:lnTo>
              </a:path>
            </a:pathLst>
          </a:custGeom>
          <a:ln w="9525">
            <a:solidFill>
              <a:srgbClr val="6D5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385060" y="509524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58419" y="58420"/>
                </a:moveTo>
                <a:lnTo>
                  <a:pt x="0" y="116840"/>
                </a:lnTo>
                <a:lnTo>
                  <a:pt x="116839" y="116840"/>
                </a:lnTo>
                <a:lnTo>
                  <a:pt x="58419" y="58420"/>
                </a:lnTo>
                <a:close/>
              </a:path>
              <a:path w="116839" h="116839">
                <a:moveTo>
                  <a:pt x="116839" y="0"/>
                </a:moveTo>
                <a:lnTo>
                  <a:pt x="0" y="0"/>
                </a:lnTo>
                <a:lnTo>
                  <a:pt x="58419" y="58420"/>
                </a:lnTo>
                <a:lnTo>
                  <a:pt x="116839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385060" y="509524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116839" y="116840"/>
                </a:moveTo>
                <a:lnTo>
                  <a:pt x="0" y="0"/>
                </a:lnTo>
              </a:path>
            </a:pathLst>
          </a:custGeom>
          <a:ln w="9525">
            <a:solidFill>
              <a:srgbClr val="6D5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385060" y="509524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40"/>
                </a:moveTo>
                <a:lnTo>
                  <a:pt x="116839" y="0"/>
                </a:lnTo>
              </a:path>
            </a:pathLst>
          </a:custGeom>
          <a:ln w="9525">
            <a:solidFill>
              <a:srgbClr val="6D5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854960" y="52425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58419" y="58419"/>
                </a:moveTo>
                <a:lnTo>
                  <a:pt x="0" y="116839"/>
                </a:lnTo>
                <a:lnTo>
                  <a:pt x="116839" y="116839"/>
                </a:lnTo>
                <a:lnTo>
                  <a:pt x="58419" y="58419"/>
                </a:lnTo>
                <a:close/>
              </a:path>
              <a:path w="116839" h="116839">
                <a:moveTo>
                  <a:pt x="116839" y="0"/>
                </a:moveTo>
                <a:lnTo>
                  <a:pt x="0" y="0"/>
                </a:lnTo>
                <a:lnTo>
                  <a:pt x="58419" y="58419"/>
                </a:lnTo>
                <a:lnTo>
                  <a:pt x="116839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854960" y="52425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116839" y="116839"/>
                </a:moveTo>
                <a:lnTo>
                  <a:pt x="0" y="0"/>
                </a:lnTo>
              </a:path>
            </a:pathLst>
          </a:custGeom>
          <a:ln w="9525">
            <a:solidFill>
              <a:srgbClr val="6D5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854960" y="52425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39" y="0"/>
                </a:lnTo>
              </a:path>
            </a:pathLst>
          </a:custGeom>
          <a:ln w="9525">
            <a:solidFill>
              <a:srgbClr val="6D5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327400" y="533654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58420" y="58420"/>
                </a:moveTo>
                <a:lnTo>
                  <a:pt x="0" y="116840"/>
                </a:lnTo>
                <a:lnTo>
                  <a:pt x="116839" y="116840"/>
                </a:lnTo>
                <a:lnTo>
                  <a:pt x="58420" y="58420"/>
                </a:lnTo>
                <a:close/>
              </a:path>
              <a:path w="116839" h="116839">
                <a:moveTo>
                  <a:pt x="116839" y="0"/>
                </a:moveTo>
                <a:lnTo>
                  <a:pt x="0" y="0"/>
                </a:lnTo>
                <a:lnTo>
                  <a:pt x="58420" y="58420"/>
                </a:lnTo>
                <a:lnTo>
                  <a:pt x="116839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327400" y="533654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116839" y="116840"/>
                </a:moveTo>
                <a:lnTo>
                  <a:pt x="0" y="0"/>
                </a:lnTo>
              </a:path>
            </a:pathLst>
          </a:custGeom>
          <a:ln w="9525">
            <a:solidFill>
              <a:srgbClr val="6D5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327400" y="533654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40"/>
                </a:moveTo>
                <a:lnTo>
                  <a:pt x="116839" y="0"/>
                </a:lnTo>
              </a:path>
            </a:pathLst>
          </a:custGeom>
          <a:ln w="9525">
            <a:solidFill>
              <a:srgbClr val="6D5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797300" y="539750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58420" y="58419"/>
                </a:moveTo>
                <a:lnTo>
                  <a:pt x="0" y="116840"/>
                </a:lnTo>
                <a:lnTo>
                  <a:pt x="116839" y="116840"/>
                </a:lnTo>
                <a:lnTo>
                  <a:pt x="58420" y="58419"/>
                </a:lnTo>
                <a:close/>
              </a:path>
              <a:path w="116839" h="116839">
                <a:moveTo>
                  <a:pt x="116839" y="0"/>
                </a:moveTo>
                <a:lnTo>
                  <a:pt x="0" y="0"/>
                </a:lnTo>
                <a:lnTo>
                  <a:pt x="58420" y="58419"/>
                </a:lnTo>
                <a:lnTo>
                  <a:pt x="116839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797300" y="539750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116839" y="116840"/>
                </a:moveTo>
                <a:lnTo>
                  <a:pt x="0" y="0"/>
                </a:lnTo>
              </a:path>
            </a:pathLst>
          </a:custGeom>
          <a:ln w="9525">
            <a:solidFill>
              <a:srgbClr val="6D5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797300" y="539750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40"/>
                </a:moveTo>
                <a:lnTo>
                  <a:pt x="116839" y="0"/>
                </a:lnTo>
              </a:path>
            </a:pathLst>
          </a:custGeom>
          <a:ln w="9525">
            <a:solidFill>
              <a:srgbClr val="6D5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269740" y="54330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58419" y="58419"/>
                </a:moveTo>
                <a:lnTo>
                  <a:pt x="0" y="116839"/>
                </a:lnTo>
                <a:lnTo>
                  <a:pt x="116839" y="116839"/>
                </a:lnTo>
                <a:lnTo>
                  <a:pt x="58419" y="58419"/>
                </a:lnTo>
                <a:close/>
              </a:path>
              <a:path w="116839" h="116839">
                <a:moveTo>
                  <a:pt x="116839" y="0"/>
                </a:moveTo>
                <a:lnTo>
                  <a:pt x="0" y="0"/>
                </a:lnTo>
                <a:lnTo>
                  <a:pt x="58419" y="58419"/>
                </a:lnTo>
                <a:lnTo>
                  <a:pt x="116839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269740" y="54330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116839" y="116839"/>
                </a:moveTo>
                <a:lnTo>
                  <a:pt x="0" y="0"/>
                </a:lnTo>
              </a:path>
            </a:pathLst>
          </a:custGeom>
          <a:ln w="9525">
            <a:solidFill>
              <a:srgbClr val="6D5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269740" y="54330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39" y="0"/>
                </a:lnTo>
              </a:path>
            </a:pathLst>
          </a:custGeom>
          <a:ln w="9525">
            <a:solidFill>
              <a:srgbClr val="6D5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739640" y="54584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58419" y="58419"/>
                </a:moveTo>
                <a:lnTo>
                  <a:pt x="0" y="116839"/>
                </a:lnTo>
                <a:lnTo>
                  <a:pt x="116839" y="116839"/>
                </a:lnTo>
                <a:lnTo>
                  <a:pt x="58419" y="58419"/>
                </a:lnTo>
                <a:close/>
              </a:path>
              <a:path w="116839" h="116839">
                <a:moveTo>
                  <a:pt x="116839" y="0"/>
                </a:moveTo>
                <a:lnTo>
                  <a:pt x="0" y="0"/>
                </a:lnTo>
                <a:lnTo>
                  <a:pt x="58419" y="58419"/>
                </a:lnTo>
                <a:lnTo>
                  <a:pt x="116839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739640" y="54584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116839" y="116839"/>
                </a:moveTo>
                <a:lnTo>
                  <a:pt x="0" y="0"/>
                </a:lnTo>
              </a:path>
            </a:pathLst>
          </a:custGeom>
          <a:ln w="9525">
            <a:solidFill>
              <a:srgbClr val="6D5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739640" y="54584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39" y="0"/>
                </a:lnTo>
              </a:path>
            </a:pathLst>
          </a:custGeom>
          <a:ln w="9525">
            <a:solidFill>
              <a:srgbClr val="6D5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212079" y="54711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58420" y="58419"/>
                </a:moveTo>
                <a:lnTo>
                  <a:pt x="0" y="116839"/>
                </a:lnTo>
                <a:lnTo>
                  <a:pt x="116840" y="116839"/>
                </a:lnTo>
                <a:lnTo>
                  <a:pt x="58420" y="58419"/>
                </a:lnTo>
                <a:close/>
              </a:path>
              <a:path w="116839" h="116839">
                <a:moveTo>
                  <a:pt x="116840" y="0"/>
                </a:moveTo>
                <a:lnTo>
                  <a:pt x="0" y="0"/>
                </a:lnTo>
                <a:lnTo>
                  <a:pt x="58420" y="58419"/>
                </a:lnTo>
                <a:lnTo>
                  <a:pt x="11684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212079" y="54711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116840" y="116839"/>
                </a:moveTo>
                <a:lnTo>
                  <a:pt x="0" y="0"/>
                </a:lnTo>
              </a:path>
            </a:pathLst>
          </a:custGeom>
          <a:ln w="9525">
            <a:solidFill>
              <a:srgbClr val="6D5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212079" y="54711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40" y="0"/>
                </a:lnTo>
              </a:path>
            </a:pathLst>
          </a:custGeom>
          <a:ln w="9525">
            <a:solidFill>
              <a:srgbClr val="6D5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681979" y="54813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58420" y="58419"/>
                </a:moveTo>
                <a:lnTo>
                  <a:pt x="0" y="116839"/>
                </a:lnTo>
                <a:lnTo>
                  <a:pt x="116840" y="116839"/>
                </a:lnTo>
                <a:lnTo>
                  <a:pt x="58420" y="58419"/>
                </a:lnTo>
                <a:close/>
              </a:path>
              <a:path w="116839" h="116839">
                <a:moveTo>
                  <a:pt x="116840" y="0"/>
                </a:moveTo>
                <a:lnTo>
                  <a:pt x="0" y="0"/>
                </a:lnTo>
                <a:lnTo>
                  <a:pt x="58420" y="58419"/>
                </a:lnTo>
                <a:lnTo>
                  <a:pt x="11684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681979" y="54813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116840" y="116839"/>
                </a:moveTo>
                <a:lnTo>
                  <a:pt x="0" y="0"/>
                </a:lnTo>
              </a:path>
            </a:pathLst>
          </a:custGeom>
          <a:ln w="9525">
            <a:solidFill>
              <a:srgbClr val="6D5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681979" y="54813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40" y="0"/>
                </a:lnTo>
              </a:path>
            </a:pathLst>
          </a:custGeom>
          <a:ln w="9525">
            <a:solidFill>
              <a:srgbClr val="6D5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154420" y="548894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58420" y="58420"/>
                </a:moveTo>
                <a:lnTo>
                  <a:pt x="0" y="116840"/>
                </a:lnTo>
                <a:lnTo>
                  <a:pt x="116839" y="116840"/>
                </a:lnTo>
                <a:lnTo>
                  <a:pt x="58420" y="58420"/>
                </a:lnTo>
                <a:close/>
              </a:path>
              <a:path w="116839" h="116839">
                <a:moveTo>
                  <a:pt x="116839" y="0"/>
                </a:moveTo>
                <a:lnTo>
                  <a:pt x="0" y="0"/>
                </a:lnTo>
                <a:lnTo>
                  <a:pt x="58420" y="58420"/>
                </a:lnTo>
                <a:lnTo>
                  <a:pt x="116839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154420" y="548894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116839" y="116840"/>
                </a:moveTo>
                <a:lnTo>
                  <a:pt x="0" y="0"/>
                </a:lnTo>
              </a:path>
            </a:pathLst>
          </a:custGeom>
          <a:ln w="9525">
            <a:solidFill>
              <a:srgbClr val="6D5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154420" y="548894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40"/>
                </a:moveTo>
                <a:lnTo>
                  <a:pt x="116839" y="0"/>
                </a:lnTo>
              </a:path>
            </a:pathLst>
          </a:custGeom>
          <a:ln w="9525">
            <a:solidFill>
              <a:srgbClr val="6D5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624319" y="549147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58420" y="58420"/>
                </a:moveTo>
                <a:lnTo>
                  <a:pt x="0" y="116840"/>
                </a:lnTo>
                <a:lnTo>
                  <a:pt x="116839" y="116840"/>
                </a:lnTo>
                <a:lnTo>
                  <a:pt x="58420" y="58420"/>
                </a:lnTo>
                <a:close/>
              </a:path>
              <a:path w="116840" h="116839">
                <a:moveTo>
                  <a:pt x="116839" y="0"/>
                </a:moveTo>
                <a:lnTo>
                  <a:pt x="0" y="0"/>
                </a:lnTo>
                <a:lnTo>
                  <a:pt x="58420" y="58420"/>
                </a:lnTo>
                <a:lnTo>
                  <a:pt x="116839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624319" y="549147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116839" y="116840"/>
                </a:moveTo>
                <a:lnTo>
                  <a:pt x="0" y="0"/>
                </a:lnTo>
              </a:path>
            </a:pathLst>
          </a:custGeom>
          <a:ln w="9524">
            <a:solidFill>
              <a:srgbClr val="6D5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624319" y="549147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0" y="116840"/>
                </a:moveTo>
                <a:lnTo>
                  <a:pt x="116839" y="0"/>
                </a:lnTo>
              </a:path>
            </a:pathLst>
          </a:custGeom>
          <a:ln w="9524">
            <a:solidFill>
              <a:srgbClr val="6D5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094219" y="54940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58420" y="58419"/>
                </a:moveTo>
                <a:lnTo>
                  <a:pt x="0" y="116839"/>
                </a:lnTo>
                <a:lnTo>
                  <a:pt x="116839" y="116839"/>
                </a:lnTo>
                <a:lnTo>
                  <a:pt x="58420" y="58419"/>
                </a:lnTo>
                <a:close/>
              </a:path>
              <a:path w="116840" h="116839">
                <a:moveTo>
                  <a:pt x="116839" y="0"/>
                </a:moveTo>
                <a:lnTo>
                  <a:pt x="0" y="0"/>
                </a:lnTo>
                <a:lnTo>
                  <a:pt x="58420" y="58419"/>
                </a:lnTo>
                <a:lnTo>
                  <a:pt x="116839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094219" y="54940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116839" y="116839"/>
                </a:moveTo>
                <a:lnTo>
                  <a:pt x="0" y="0"/>
                </a:lnTo>
              </a:path>
            </a:pathLst>
          </a:custGeom>
          <a:ln w="9525">
            <a:solidFill>
              <a:srgbClr val="6D5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094219" y="54940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0" y="116839"/>
                </a:moveTo>
                <a:lnTo>
                  <a:pt x="116839" y="0"/>
                </a:lnTo>
              </a:path>
            </a:pathLst>
          </a:custGeom>
          <a:ln w="9525">
            <a:solidFill>
              <a:srgbClr val="6D5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566659" y="54940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58420" y="58419"/>
                </a:moveTo>
                <a:lnTo>
                  <a:pt x="0" y="116839"/>
                </a:lnTo>
                <a:lnTo>
                  <a:pt x="116840" y="116839"/>
                </a:lnTo>
                <a:lnTo>
                  <a:pt x="58420" y="58419"/>
                </a:lnTo>
                <a:close/>
              </a:path>
              <a:path w="116840" h="116839">
                <a:moveTo>
                  <a:pt x="116840" y="0"/>
                </a:moveTo>
                <a:lnTo>
                  <a:pt x="0" y="0"/>
                </a:lnTo>
                <a:lnTo>
                  <a:pt x="58420" y="58419"/>
                </a:lnTo>
                <a:lnTo>
                  <a:pt x="11684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566659" y="54940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116840" y="116839"/>
                </a:moveTo>
                <a:lnTo>
                  <a:pt x="0" y="0"/>
                </a:lnTo>
              </a:path>
            </a:pathLst>
          </a:custGeom>
          <a:ln w="9525">
            <a:solidFill>
              <a:srgbClr val="6D5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566659" y="54940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0" y="116839"/>
                </a:moveTo>
                <a:lnTo>
                  <a:pt x="116840" y="0"/>
                </a:lnTo>
              </a:path>
            </a:pathLst>
          </a:custGeom>
          <a:ln w="9525">
            <a:solidFill>
              <a:srgbClr val="6D5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036559" y="54965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58420" y="58419"/>
                </a:moveTo>
                <a:lnTo>
                  <a:pt x="0" y="116839"/>
                </a:lnTo>
                <a:lnTo>
                  <a:pt x="116840" y="116839"/>
                </a:lnTo>
                <a:lnTo>
                  <a:pt x="58420" y="58419"/>
                </a:lnTo>
                <a:close/>
              </a:path>
              <a:path w="116840" h="116839">
                <a:moveTo>
                  <a:pt x="116840" y="0"/>
                </a:moveTo>
                <a:lnTo>
                  <a:pt x="0" y="0"/>
                </a:lnTo>
                <a:lnTo>
                  <a:pt x="58420" y="58419"/>
                </a:lnTo>
                <a:lnTo>
                  <a:pt x="11684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036559" y="54965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116840" y="116839"/>
                </a:moveTo>
                <a:lnTo>
                  <a:pt x="0" y="0"/>
                </a:lnTo>
              </a:path>
            </a:pathLst>
          </a:custGeom>
          <a:ln w="9525">
            <a:solidFill>
              <a:srgbClr val="6D5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036559" y="54965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0" y="116839"/>
                </a:moveTo>
                <a:lnTo>
                  <a:pt x="116840" y="0"/>
                </a:lnTo>
              </a:path>
            </a:pathLst>
          </a:custGeom>
          <a:ln w="9525">
            <a:solidFill>
              <a:srgbClr val="6D5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973579" y="3840479"/>
            <a:ext cx="6123940" cy="1711960"/>
          </a:xfrm>
          <a:custGeom>
            <a:avLst/>
            <a:gdLst/>
            <a:ahLst/>
            <a:cxnLst/>
            <a:rect l="l" t="t" r="r" b="b"/>
            <a:pathLst>
              <a:path w="6123940" h="1711960">
                <a:moveTo>
                  <a:pt x="0" y="0"/>
                </a:moveTo>
                <a:lnTo>
                  <a:pt x="469900" y="627380"/>
                </a:lnTo>
                <a:lnTo>
                  <a:pt x="942339" y="1028700"/>
                </a:lnTo>
                <a:lnTo>
                  <a:pt x="1412240" y="1282700"/>
                </a:lnTo>
                <a:lnTo>
                  <a:pt x="1884680" y="1445260"/>
                </a:lnTo>
                <a:lnTo>
                  <a:pt x="2354580" y="1546860"/>
                </a:lnTo>
                <a:lnTo>
                  <a:pt x="2827020" y="1607820"/>
                </a:lnTo>
                <a:lnTo>
                  <a:pt x="3296920" y="1648460"/>
                </a:lnTo>
                <a:lnTo>
                  <a:pt x="3769359" y="1673860"/>
                </a:lnTo>
                <a:lnTo>
                  <a:pt x="4239259" y="1689100"/>
                </a:lnTo>
                <a:lnTo>
                  <a:pt x="4709160" y="1699260"/>
                </a:lnTo>
                <a:lnTo>
                  <a:pt x="5181600" y="1706880"/>
                </a:lnTo>
                <a:lnTo>
                  <a:pt x="5651500" y="1709420"/>
                </a:lnTo>
                <a:lnTo>
                  <a:pt x="6123940" y="1711960"/>
                </a:lnTo>
              </a:path>
            </a:pathLst>
          </a:custGeom>
          <a:ln w="40640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912620" y="3782059"/>
            <a:ext cx="58419" cy="116839"/>
          </a:xfrm>
          <a:custGeom>
            <a:avLst/>
            <a:gdLst/>
            <a:ahLst/>
            <a:cxnLst/>
            <a:rect l="l" t="t" r="r" b="b"/>
            <a:pathLst>
              <a:path w="58419" h="116839">
                <a:moveTo>
                  <a:pt x="58419" y="58420"/>
                </a:moveTo>
                <a:lnTo>
                  <a:pt x="0" y="116839"/>
                </a:lnTo>
                <a:lnTo>
                  <a:pt x="58419" y="116839"/>
                </a:lnTo>
                <a:lnTo>
                  <a:pt x="58419" y="58420"/>
                </a:lnTo>
                <a:close/>
              </a:path>
              <a:path w="58419" h="116839">
                <a:moveTo>
                  <a:pt x="58419" y="0"/>
                </a:moveTo>
                <a:lnTo>
                  <a:pt x="0" y="0"/>
                </a:lnTo>
                <a:lnTo>
                  <a:pt x="58419" y="58419"/>
                </a:lnTo>
                <a:lnTo>
                  <a:pt x="58419" y="0"/>
                </a:lnTo>
                <a:close/>
              </a:path>
            </a:pathLst>
          </a:custGeom>
          <a:solidFill>
            <a:srgbClr val="419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912620" y="37820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116840" y="116839"/>
                </a:moveTo>
                <a:lnTo>
                  <a:pt x="0" y="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971039" y="3782059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912620" y="37820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40" y="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385060" y="4406900"/>
            <a:ext cx="58419" cy="116839"/>
          </a:xfrm>
          <a:custGeom>
            <a:avLst/>
            <a:gdLst/>
            <a:ahLst/>
            <a:cxnLst/>
            <a:rect l="l" t="t" r="r" b="b"/>
            <a:pathLst>
              <a:path w="58419" h="116839">
                <a:moveTo>
                  <a:pt x="58419" y="58419"/>
                </a:moveTo>
                <a:lnTo>
                  <a:pt x="0" y="116839"/>
                </a:lnTo>
                <a:lnTo>
                  <a:pt x="58419" y="116839"/>
                </a:lnTo>
                <a:lnTo>
                  <a:pt x="58419" y="58419"/>
                </a:lnTo>
                <a:close/>
              </a:path>
              <a:path w="58419" h="116839">
                <a:moveTo>
                  <a:pt x="58419" y="0"/>
                </a:moveTo>
                <a:lnTo>
                  <a:pt x="0" y="0"/>
                </a:lnTo>
                <a:lnTo>
                  <a:pt x="58419" y="58419"/>
                </a:lnTo>
                <a:lnTo>
                  <a:pt x="58419" y="0"/>
                </a:lnTo>
                <a:close/>
              </a:path>
            </a:pathLst>
          </a:custGeom>
          <a:solidFill>
            <a:srgbClr val="419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385060" y="440690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116839" y="116839"/>
                </a:moveTo>
                <a:lnTo>
                  <a:pt x="0" y="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443479" y="4406900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385060" y="440690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39" y="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854960" y="4808220"/>
            <a:ext cx="58419" cy="116839"/>
          </a:xfrm>
          <a:custGeom>
            <a:avLst/>
            <a:gdLst/>
            <a:ahLst/>
            <a:cxnLst/>
            <a:rect l="l" t="t" r="r" b="b"/>
            <a:pathLst>
              <a:path w="58419" h="116839">
                <a:moveTo>
                  <a:pt x="58419" y="58419"/>
                </a:moveTo>
                <a:lnTo>
                  <a:pt x="0" y="116839"/>
                </a:lnTo>
                <a:lnTo>
                  <a:pt x="58419" y="116839"/>
                </a:lnTo>
                <a:lnTo>
                  <a:pt x="58419" y="58419"/>
                </a:lnTo>
                <a:close/>
              </a:path>
              <a:path w="58419" h="116839">
                <a:moveTo>
                  <a:pt x="58419" y="0"/>
                </a:moveTo>
                <a:lnTo>
                  <a:pt x="0" y="0"/>
                </a:lnTo>
                <a:lnTo>
                  <a:pt x="58419" y="58419"/>
                </a:lnTo>
                <a:lnTo>
                  <a:pt x="58419" y="0"/>
                </a:lnTo>
                <a:close/>
              </a:path>
            </a:pathLst>
          </a:custGeom>
          <a:solidFill>
            <a:srgbClr val="419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854960" y="48082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116839" y="116839"/>
                </a:moveTo>
                <a:lnTo>
                  <a:pt x="0" y="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913379" y="4808220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854960" y="48082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39" y="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327400" y="5064759"/>
            <a:ext cx="58419" cy="116839"/>
          </a:xfrm>
          <a:custGeom>
            <a:avLst/>
            <a:gdLst/>
            <a:ahLst/>
            <a:cxnLst/>
            <a:rect l="l" t="t" r="r" b="b"/>
            <a:pathLst>
              <a:path w="58420" h="116839">
                <a:moveTo>
                  <a:pt x="58420" y="58420"/>
                </a:moveTo>
                <a:lnTo>
                  <a:pt x="0" y="116839"/>
                </a:lnTo>
                <a:lnTo>
                  <a:pt x="58420" y="116839"/>
                </a:lnTo>
                <a:lnTo>
                  <a:pt x="58420" y="58420"/>
                </a:lnTo>
                <a:close/>
              </a:path>
              <a:path w="58420" h="116839">
                <a:moveTo>
                  <a:pt x="58420" y="0"/>
                </a:moveTo>
                <a:lnTo>
                  <a:pt x="0" y="0"/>
                </a:lnTo>
                <a:lnTo>
                  <a:pt x="58420" y="58419"/>
                </a:lnTo>
                <a:lnTo>
                  <a:pt x="58420" y="0"/>
                </a:lnTo>
                <a:close/>
              </a:path>
            </a:pathLst>
          </a:custGeom>
          <a:solidFill>
            <a:srgbClr val="419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327400" y="50647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116839" y="116839"/>
                </a:moveTo>
                <a:lnTo>
                  <a:pt x="0" y="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385820" y="5064759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3327400" y="50647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39" y="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797300" y="5227320"/>
            <a:ext cx="58419" cy="116839"/>
          </a:xfrm>
          <a:custGeom>
            <a:avLst/>
            <a:gdLst/>
            <a:ahLst/>
            <a:cxnLst/>
            <a:rect l="l" t="t" r="r" b="b"/>
            <a:pathLst>
              <a:path w="58420" h="116839">
                <a:moveTo>
                  <a:pt x="58420" y="58419"/>
                </a:moveTo>
                <a:lnTo>
                  <a:pt x="0" y="116839"/>
                </a:lnTo>
                <a:lnTo>
                  <a:pt x="58420" y="116839"/>
                </a:lnTo>
                <a:lnTo>
                  <a:pt x="58420" y="58419"/>
                </a:lnTo>
                <a:close/>
              </a:path>
              <a:path w="58420" h="116839">
                <a:moveTo>
                  <a:pt x="58420" y="0"/>
                </a:moveTo>
                <a:lnTo>
                  <a:pt x="0" y="0"/>
                </a:lnTo>
                <a:lnTo>
                  <a:pt x="58420" y="58419"/>
                </a:lnTo>
                <a:lnTo>
                  <a:pt x="58420" y="0"/>
                </a:lnTo>
                <a:close/>
              </a:path>
            </a:pathLst>
          </a:custGeom>
          <a:solidFill>
            <a:srgbClr val="419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797300" y="52273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116839" y="116839"/>
                </a:moveTo>
                <a:lnTo>
                  <a:pt x="0" y="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855720" y="5227320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3797300" y="52273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39" y="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269740" y="5328920"/>
            <a:ext cx="58419" cy="116839"/>
          </a:xfrm>
          <a:custGeom>
            <a:avLst/>
            <a:gdLst/>
            <a:ahLst/>
            <a:cxnLst/>
            <a:rect l="l" t="t" r="r" b="b"/>
            <a:pathLst>
              <a:path w="58420" h="116839">
                <a:moveTo>
                  <a:pt x="58420" y="58419"/>
                </a:moveTo>
                <a:lnTo>
                  <a:pt x="0" y="116839"/>
                </a:lnTo>
                <a:lnTo>
                  <a:pt x="58420" y="116839"/>
                </a:lnTo>
                <a:lnTo>
                  <a:pt x="58420" y="58419"/>
                </a:lnTo>
                <a:close/>
              </a:path>
              <a:path w="58420" h="116839">
                <a:moveTo>
                  <a:pt x="58420" y="0"/>
                </a:moveTo>
                <a:lnTo>
                  <a:pt x="0" y="0"/>
                </a:lnTo>
                <a:lnTo>
                  <a:pt x="58419" y="58419"/>
                </a:lnTo>
                <a:lnTo>
                  <a:pt x="58420" y="0"/>
                </a:lnTo>
                <a:close/>
              </a:path>
            </a:pathLst>
          </a:custGeom>
          <a:solidFill>
            <a:srgbClr val="419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269740" y="53289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116839" y="116839"/>
                </a:moveTo>
                <a:lnTo>
                  <a:pt x="0" y="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328159" y="5328920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269740" y="53289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39" y="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739640" y="5389879"/>
            <a:ext cx="58419" cy="116839"/>
          </a:xfrm>
          <a:custGeom>
            <a:avLst/>
            <a:gdLst/>
            <a:ahLst/>
            <a:cxnLst/>
            <a:rect l="l" t="t" r="r" b="b"/>
            <a:pathLst>
              <a:path w="58420" h="116839">
                <a:moveTo>
                  <a:pt x="58420" y="58420"/>
                </a:moveTo>
                <a:lnTo>
                  <a:pt x="0" y="116840"/>
                </a:lnTo>
                <a:lnTo>
                  <a:pt x="58420" y="116840"/>
                </a:lnTo>
                <a:lnTo>
                  <a:pt x="58420" y="58420"/>
                </a:lnTo>
                <a:close/>
              </a:path>
              <a:path w="58420" h="116839">
                <a:moveTo>
                  <a:pt x="58420" y="0"/>
                </a:moveTo>
                <a:lnTo>
                  <a:pt x="0" y="0"/>
                </a:lnTo>
                <a:lnTo>
                  <a:pt x="58419" y="58420"/>
                </a:lnTo>
                <a:lnTo>
                  <a:pt x="58420" y="0"/>
                </a:lnTo>
                <a:close/>
              </a:path>
            </a:pathLst>
          </a:custGeom>
          <a:solidFill>
            <a:srgbClr val="419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739640" y="538987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116839" y="116840"/>
                </a:moveTo>
                <a:lnTo>
                  <a:pt x="0" y="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4798059" y="5389879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4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739640" y="538987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40"/>
                </a:moveTo>
                <a:lnTo>
                  <a:pt x="116839" y="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212079" y="5427979"/>
            <a:ext cx="58419" cy="116839"/>
          </a:xfrm>
          <a:custGeom>
            <a:avLst/>
            <a:gdLst/>
            <a:ahLst/>
            <a:cxnLst/>
            <a:rect l="l" t="t" r="r" b="b"/>
            <a:pathLst>
              <a:path w="58420" h="116839">
                <a:moveTo>
                  <a:pt x="58420" y="58420"/>
                </a:moveTo>
                <a:lnTo>
                  <a:pt x="0" y="116840"/>
                </a:lnTo>
                <a:lnTo>
                  <a:pt x="58420" y="116840"/>
                </a:lnTo>
                <a:lnTo>
                  <a:pt x="58420" y="58420"/>
                </a:lnTo>
                <a:close/>
              </a:path>
              <a:path w="58420" h="116839">
                <a:moveTo>
                  <a:pt x="58420" y="0"/>
                </a:moveTo>
                <a:lnTo>
                  <a:pt x="0" y="0"/>
                </a:lnTo>
                <a:lnTo>
                  <a:pt x="58420" y="58420"/>
                </a:lnTo>
                <a:lnTo>
                  <a:pt x="58420" y="0"/>
                </a:lnTo>
                <a:close/>
              </a:path>
            </a:pathLst>
          </a:custGeom>
          <a:solidFill>
            <a:srgbClr val="419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212079" y="542797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116840" y="116840"/>
                </a:moveTo>
                <a:lnTo>
                  <a:pt x="0" y="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270500" y="5453379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4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212079" y="542797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40"/>
                </a:moveTo>
                <a:lnTo>
                  <a:pt x="116840" y="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681979" y="5453379"/>
            <a:ext cx="58419" cy="116839"/>
          </a:xfrm>
          <a:custGeom>
            <a:avLst/>
            <a:gdLst/>
            <a:ahLst/>
            <a:cxnLst/>
            <a:rect l="l" t="t" r="r" b="b"/>
            <a:pathLst>
              <a:path w="58420" h="116839">
                <a:moveTo>
                  <a:pt x="58420" y="58420"/>
                </a:moveTo>
                <a:lnTo>
                  <a:pt x="0" y="116840"/>
                </a:lnTo>
                <a:lnTo>
                  <a:pt x="58420" y="116840"/>
                </a:lnTo>
                <a:lnTo>
                  <a:pt x="58420" y="58420"/>
                </a:lnTo>
                <a:close/>
              </a:path>
              <a:path w="58420" h="116839">
                <a:moveTo>
                  <a:pt x="58420" y="0"/>
                </a:moveTo>
                <a:lnTo>
                  <a:pt x="0" y="0"/>
                </a:lnTo>
                <a:lnTo>
                  <a:pt x="58420" y="58420"/>
                </a:lnTo>
                <a:lnTo>
                  <a:pt x="58420" y="0"/>
                </a:lnTo>
                <a:close/>
              </a:path>
            </a:pathLst>
          </a:custGeom>
          <a:solidFill>
            <a:srgbClr val="419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681979" y="545337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116840" y="116840"/>
                </a:moveTo>
                <a:lnTo>
                  <a:pt x="0" y="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740400" y="5514340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88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681979" y="545337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40"/>
                </a:moveTo>
                <a:lnTo>
                  <a:pt x="116840" y="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154420" y="5471159"/>
            <a:ext cx="58419" cy="116839"/>
          </a:xfrm>
          <a:custGeom>
            <a:avLst/>
            <a:gdLst/>
            <a:ahLst/>
            <a:cxnLst/>
            <a:rect l="l" t="t" r="r" b="b"/>
            <a:pathLst>
              <a:path w="58420" h="116839">
                <a:moveTo>
                  <a:pt x="58419" y="58420"/>
                </a:moveTo>
                <a:lnTo>
                  <a:pt x="0" y="116839"/>
                </a:lnTo>
                <a:lnTo>
                  <a:pt x="58419" y="116839"/>
                </a:lnTo>
                <a:lnTo>
                  <a:pt x="58419" y="58420"/>
                </a:lnTo>
                <a:close/>
              </a:path>
              <a:path w="58420" h="116839">
                <a:moveTo>
                  <a:pt x="58419" y="0"/>
                </a:moveTo>
                <a:lnTo>
                  <a:pt x="0" y="0"/>
                </a:lnTo>
                <a:lnTo>
                  <a:pt x="58419" y="58419"/>
                </a:lnTo>
                <a:lnTo>
                  <a:pt x="58419" y="0"/>
                </a:lnTo>
                <a:close/>
              </a:path>
            </a:pathLst>
          </a:custGeom>
          <a:solidFill>
            <a:srgbClr val="419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154420" y="54711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116839" y="116839"/>
                </a:moveTo>
                <a:lnTo>
                  <a:pt x="0" y="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189027" y="556895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154420" y="54711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39" y="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624319" y="5481320"/>
            <a:ext cx="58419" cy="116839"/>
          </a:xfrm>
          <a:custGeom>
            <a:avLst/>
            <a:gdLst/>
            <a:ahLst/>
            <a:cxnLst/>
            <a:rect l="l" t="t" r="r" b="b"/>
            <a:pathLst>
              <a:path w="58420" h="116839">
                <a:moveTo>
                  <a:pt x="58420" y="58420"/>
                </a:moveTo>
                <a:lnTo>
                  <a:pt x="0" y="116839"/>
                </a:lnTo>
                <a:lnTo>
                  <a:pt x="58420" y="116839"/>
                </a:lnTo>
                <a:lnTo>
                  <a:pt x="58420" y="58420"/>
                </a:lnTo>
                <a:close/>
              </a:path>
              <a:path w="58420" h="116839">
                <a:moveTo>
                  <a:pt x="58420" y="0"/>
                </a:moveTo>
                <a:lnTo>
                  <a:pt x="0" y="0"/>
                </a:lnTo>
                <a:lnTo>
                  <a:pt x="58420" y="58419"/>
                </a:lnTo>
                <a:lnTo>
                  <a:pt x="58420" y="0"/>
                </a:lnTo>
                <a:close/>
              </a:path>
            </a:pathLst>
          </a:custGeom>
          <a:solidFill>
            <a:srgbClr val="419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624319" y="54813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116839" y="116839"/>
                </a:moveTo>
                <a:lnTo>
                  <a:pt x="0" y="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658927" y="558545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624319" y="54813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0" y="116839"/>
                </a:moveTo>
                <a:lnTo>
                  <a:pt x="116839" y="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094219" y="5486400"/>
            <a:ext cx="58419" cy="116839"/>
          </a:xfrm>
          <a:custGeom>
            <a:avLst/>
            <a:gdLst/>
            <a:ahLst/>
            <a:cxnLst/>
            <a:rect l="l" t="t" r="r" b="b"/>
            <a:pathLst>
              <a:path w="58420" h="116839">
                <a:moveTo>
                  <a:pt x="58420" y="58420"/>
                </a:moveTo>
                <a:lnTo>
                  <a:pt x="0" y="116840"/>
                </a:lnTo>
                <a:lnTo>
                  <a:pt x="58420" y="116840"/>
                </a:lnTo>
                <a:lnTo>
                  <a:pt x="58420" y="58420"/>
                </a:lnTo>
                <a:close/>
              </a:path>
              <a:path w="58420" h="116839">
                <a:moveTo>
                  <a:pt x="58420" y="0"/>
                </a:moveTo>
                <a:lnTo>
                  <a:pt x="0" y="0"/>
                </a:lnTo>
                <a:lnTo>
                  <a:pt x="58420" y="58419"/>
                </a:lnTo>
                <a:lnTo>
                  <a:pt x="58420" y="0"/>
                </a:lnTo>
                <a:close/>
              </a:path>
            </a:pathLst>
          </a:custGeom>
          <a:solidFill>
            <a:srgbClr val="419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094219" y="548640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116839" y="116840"/>
                </a:moveTo>
                <a:lnTo>
                  <a:pt x="0" y="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128827" y="559562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094219" y="548640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0" y="116840"/>
                </a:moveTo>
                <a:lnTo>
                  <a:pt x="116839" y="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566659" y="5491479"/>
            <a:ext cx="58419" cy="116839"/>
          </a:xfrm>
          <a:custGeom>
            <a:avLst/>
            <a:gdLst/>
            <a:ahLst/>
            <a:cxnLst/>
            <a:rect l="l" t="t" r="r" b="b"/>
            <a:pathLst>
              <a:path w="58420" h="116839">
                <a:moveTo>
                  <a:pt x="58420" y="58420"/>
                </a:moveTo>
                <a:lnTo>
                  <a:pt x="0" y="116840"/>
                </a:lnTo>
                <a:lnTo>
                  <a:pt x="58420" y="116840"/>
                </a:lnTo>
                <a:lnTo>
                  <a:pt x="58420" y="58420"/>
                </a:lnTo>
                <a:close/>
              </a:path>
              <a:path w="58420" h="116839">
                <a:moveTo>
                  <a:pt x="58420" y="0"/>
                </a:moveTo>
                <a:lnTo>
                  <a:pt x="0" y="0"/>
                </a:lnTo>
                <a:lnTo>
                  <a:pt x="58420" y="58420"/>
                </a:lnTo>
                <a:lnTo>
                  <a:pt x="58420" y="0"/>
                </a:lnTo>
                <a:close/>
              </a:path>
            </a:pathLst>
          </a:custGeom>
          <a:solidFill>
            <a:srgbClr val="419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566659" y="549147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116840" y="116840"/>
                </a:moveTo>
                <a:lnTo>
                  <a:pt x="0" y="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601267" y="560324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566659" y="549147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0" y="116840"/>
                </a:moveTo>
                <a:lnTo>
                  <a:pt x="116840" y="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036559" y="5494020"/>
            <a:ext cx="58419" cy="116839"/>
          </a:xfrm>
          <a:custGeom>
            <a:avLst/>
            <a:gdLst/>
            <a:ahLst/>
            <a:cxnLst/>
            <a:rect l="l" t="t" r="r" b="b"/>
            <a:pathLst>
              <a:path w="58420" h="116839">
                <a:moveTo>
                  <a:pt x="58420" y="58419"/>
                </a:moveTo>
                <a:lnTo>
                  <a:pt x="0" y="116839"/>
                </a:lnTo>
                <a:lnTo>
                  <a:pt x="58420" y="116839"/>
                </a:lnTo>
                <a:lnTo>
                  <a:pt x="58420" y="58419"/>
                </a:lnTo>
                <a:close/>
              </a:path>
              <a:path w="58420" h="116839">
                <a:moveTo>
                  <a:pt x="58420" y="0"/>
                </a:moveTo>
                <a:lnTo>
                  <a:pt x="0" y="0"/>
                </a:lnTo>
                <a:lnTo>
                  <a:pt x="58420" y="58419"/>
                </a:lnTo>
                <a:lnTo>
                  <a:pt x="58420" y="0"/>
                </a:lnTo>
                <a:close/>
              </a:path>
            </a:pathLst>
          </a:custGeom>
          <a:solidFill>
            <a:srgbClr val="419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8036559" y="54940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116840" y="116839"/>
                </a:moveTo>
                <a:lnTo>
                  <a:pt x="0" y="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8071167" y="560832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8036559" y="54940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0" y="116839"/>
                </a:moveTo>
                <a:lnTo>
                  <a:pt x="116840" y="0"/>
                </a:lnTo>
              </a:path>
            </a:pathLst>
          </a:custGeom>
          <a:ln w="47625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972310" y="2858770"/>
            <a:ext cx="6123940" cy="2692400"/>
          </a:xfrm>
          <a:custGeom>
            <a:avLst/>
            <a:gdLst/>
            <a:ahLst/>
            <a:cxnLst/>
            <a:rect l="l" t="t" r="r" b="b"/>
            <a:pathLst>
              <a:path w="6123940" h="2692400">
                <a:moveTo>
                  <a:pt x="0" y="0"/>
                </a:moveTo>
                <a:lnTo>
                  <a:pt x="472439" y="990599"/>
                </a:lnTo>
                <a:lnTo>
                  <a:pt x="942339" y="1623059"/>
                </a:lnTo>
                <a:lnTo>
                  <a:pt x="1414779" y="2019299"/>
                </a:lnTo>
                <a:lnTo>
                  <a:pt x="1884679" y="2273299"/>
                </a:lnTo>
                <a:lnTo>
                  <a:pt x="2357119" y="2428240"/>
                </a:lnTo>
                <a:lnTo>
                  <a:pt x="2827019" y="2529840"/>
                </a:lnTo>
                <a:lnTo>
                  <a:pt x="3299460" y="2590799"/>
                </a:lnTo>
                <a:lnTo>
                  <a:pt x="3769360" y="2631440"/>
                </a:lnTo>
                <a:lnTo>
                  <a:pt x="4241800" y="2656840"/>
                </a:lnTo>
                <a:lnTo>
                  <a:pt x="4711699" y="2672079"/>
                </a:lnTo>
                <a:lnTo>
                  <a:pt x="5181599" y="2682240"/>
                </a:lnTo>
                <a:lnTo>
                  <a:pt x="5654040" y="2687319"/>
                </a:lnTo>
                <a:lnTo>
                  <a:pt x="6123940" y="2692399"/>
                </a:lnTo>
              </a:path>
            </a:pathLst>
          </a:custGeom>
          <a:ln w="3302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926582" y="281250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30" h="86360">
                <a:moveTo>
                  <a:pt x="35264" y="0"/>
                </a:moveTo>
                <a:lnTo>
                  <a:pt x="1246" y="36922"/>
                </a:lnTo>
                <a:lnTo>
                  <a:pt x="0" y="54092"/>
                </a:lnTo>
                <a:lnTo>
                  <a:pt x="4670" y="65074"/>
                </a:lnTo>
                <a:lnTo>
                  <a:pt x="12729" y="74287"/>
                </a:lnTo>
                <a:lnTo>
                  <a:pt x="24121" y="81208"/>
                </a:lnTo>
                <a:lnTo>
                  <a:pt x="38791" y="85315"/>
                </a:lnTo>
                <a:lnTo>
                  <a:pt x="56682" y="86085"/>
                </a:lnTo>
                <a:lnTo>
                  <a:pt x="69084" y="79836"/>
                </a:lnTo>
                <a:lnTo>
                  <a:pt x="78884" y="70187"/>
                </a:lnTo>
                <a:lnTo>
                  <a:pt x="85322" y="57898"/>
                </a:lnTo>
                <a:lnTo>
                  <a:pt x="87637" y="43728"/>
                </a:lnTo>
                <a:lnTo>
                  <a:pt x="87240" y="37809"/>
                </a:lnTo>
                <a:lnTo>
                  <a:pt x="51821" y="1592"/>
                </a:lnTo>
                <a:lnTo>
                  <a:pt x="3526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926582" y="281250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30" h="86360">
                <a:moveTo>
                  <a:pt x="87637" y="43728"/>
                </a:moveTo>
                <a:lnTo>
                  <a:pt x="85322" y="57898"/>
                </a:lnTo>
                <a:lnTo>
                  <a:pt x="78884" y="70187"/>
                </a:lnTo>
                <a:lnTo>
                  <a:pt x="69084" y="79836"/>
                </a:lnTo>
                <a:lnTo>
                  <a:pt x="56682" y="86085"/>
                </a:lnTo>
                <a:lnTo>
                  <a:pt x="38791" y="85315"/>
                </a:lnTo>
                <a:lnTo>
                  <a:pt x="24121" y="81208"/>
                </a:lnTo>
                <a:lnTo>
                  <a:pt x="12729" y="74287"/>
                </a:lnTo>
                <a:lnTo>
                  <a:pt x="4670" y="65074"/>
                </a:lnTo>
                <a:lnTo>
                  <a:pt x="0" y="54092"/>
                </a:lnTo>
                <a:lnTo>
                  <a:pt x="1246" y="36922"/>
                </a:lnTo>
                <a:lnTo>
                  <a:pt x="5957" y="22759"/>
                </a:lnTo>
                <a:lnTo>
                  <a:pt x="13572" y="11772"/>
                </a:lnTo>
                <a:lnTo>
                  <a:pt x="23528" y="4129"/>
                </a:lnTo>
                <a:lnTo>
                  <a:pt x="35264" y="0"/>
                </a:lnTo>
                <a:lnTo>
                  <a:pt x="51821" y="1592"/>
                </a:lnTo>
                <a:lnTo>
                  <a:pt x="83560" y="25474"/>
                </a:lnTo>
                <a:lnTo>
                  <a:pt x="87637" y="43728"/>
                </a:lnTo>
                <a:close/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399022" y="380310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30" h="86360">
                <a:moveTo>
                  <a:pt x="35264" y="0"/>
                </a:moveTo>
                <a:lnTo>
                  <a:pt x="1246" y="36922"/>
                </a:lnTo>
                <a:lnTo>
                  <a:pt x="0" y="54092"/>
                </a:lnTo>
                <a:lnTo>
                  <a:pt x="4670" y="65074"/>
                </a:lnTo>
                <a:lnTo>
                  <a:pt x="12729" y="74287"/>
                </a:lnTo>
                <a:lnTo>
                  <a:pt x="24121" y="81208"/>
                </a:lnTo>
                <a:lnTo>
                  <a:pt x="38791" y="85315"/>
                </a:lnTo>
                <a:lnTo>
                  <a:pt x="56682" y="86085"/>
                </a:lnTo>
                <a:lnTo>
                  <a:pt x="69084" y="79836"/>
                </a:lnTo>
                <a:lnTo>
                  <a:pt x="78884" y="70187"/>
                </a:lnTo>
                <a:lnTo>
                  <a:pt x="85322" y="57898"/>
                </a:lnTo>
                <a:lnTo>
                  <a:pt x="87637" y="43728"/>
                </a:lnTo>
                <a:lnTo>
                  <a:pt x="87240" y="37809"/>
                </a:lnTo>
                <a:lnTo>
                  <a:pt x="51821" y="1592"/>
                </a:lnTo>
                <a:lnTo>
                  <a:pt x="3526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399022" y="380310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30" h="86360">
                <a:moveTo>
                  <a:pt x="87637" y="43728"/>
                </a:moveTo>
                <a:lnTo>
                  <a:pt x="85322" y="57898"/>
                </a:lnTo>
                <a:lnTo>
                  <a:pt x="78884" y="70187"/>
                </a:lnTo>
                <a:lnTo>
                  <a:pt x="69084" y="79836"/>
                </a:lnTo>
                <a:lnTo>
                  <a:pt x="56682" y="86085"/>
                </a:lnTo>
                <a:lnTo>
                  <a:pt x="38791" y="85315"/>
                </a:lnTo>
                <a:lnTo>
                  <a:pt x="24121" y="81208"/>
                </a:lnTo>
                <a:lnTo>
                  <a:pt x="12729" y="74287"/>
                </a:lnTo>
                <a:lnTo>
                  <a:pt x="4670" y="65074"/>
                </a:lnTo>
                <a:lnTo>
                  <a:pt x="0" y="54092"/>
                </a:lnTo>
                <a:lnTo>
                  <a:pt x="1246" y="36922"/>
                </a:lnTo>
                <a:lnTo>
                  <a:pt x="5957" y="22759"/>
                </a:lnTo>
                <a:lnTo>
                  <a:pt x="13572" y="11772"/>
                </a:lnTo>
                <a:lnTo>
                  <a:pt x="23528" y="4129"/>
                </a:lnTo>
                <a:lnTo>
                  <a:pt x="35264" y="0"/>
                </a:lnTo>
                <a:lnTo>
                  <a:pt x="51821" y="1592"/>
                </a:lnTo>
                <a:lnTo>
                  <a:pt x="83560" y="25474"/>
                </a:lnTo>
                <a:lnTo>
                  <a:pt x="87637" y="43728"/>
                </a:lnTo>
                <a:close/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868922" y="443556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30" h="86360">
                <a:moveTo>
                  <a:pt x="35264" y="0"/>
                </a:moveTo>
                <a:lnTo>
                  <a:pt x="1246" y="36922"/>
                </a:lnTo>
                <a:lnTo>
                  <a:pt x="0" y="54092"/>
                </a:lnTo>
                <a:lnTo>
                  <a:pt x="4670" y="65074"/>
                </a:lnTo>
                <a:lnTo>
                  <a:pt x="12729" y="74287"/>
                </a:lnTo>
                <a:lnTo>
                  <a:pt x="24121" y="81208"/>
                </a:lnTo>
                <a:lnTo>
                  <a:pt x="38791" y="85315"/>
                </a:lnTo>
                <a:lnTo>
                  <a:pt x="56682" y="86085"/>
                </a:lnTo>
                <a:lnTo>
                  <a:pt x="69084" y="79836"/>
                </a:lnTo>
                <a:lnTo>
                  <a:pt x="78884" y="70187"/>
                </a:lnTo>
                <a:lnTo>
                  <a:pt x="85322" y="57898"/>
                </a:lnTo>
                <a:lnTo>
                  <a:pt x="87637" y="43728"/>
                </a:lnTo>
                <a:lnTo>
                  <a:pt x="87240" y="37809"/>
                </a:lnTo>
                <a:lnTo>
                  <a:pt x="51821" y="1592"/>
                </a:lnTo>
                <a:lnTo>
                  <a:pt x="3526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868922" y="443556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30" h="86360">
                <a:moveTo>
                  <a:pt x="87637" y="43728"/>
                </a:moveTo>
                <a:lnTo>
                  <a:pt x="85322" y="57898"/>
                </a:lnTo>
                <a:lnTo>
                  <a:pt x="78884" y="70187"/>
                </a:lnTo>
                <a:lnTo>
                  <a:pt x="69084" y="79836"/>
                </a:lnTo>
                <a:lnTo>
                  <a:pt x="56682" y="86085"/>
                </a:lnTo>
                <a:lnTo>
                  <a:pt x="38791" y="85315"/>
                </a:lnTo>
                <a:lnTo>
                  <a:pt x="24121" y="81208"/>
                </a:lnTo>
                <a:lnTo>
                  <a:pt x="12729" y="74287"/>
                </a:lnTo>
                <a:lnTo>
                  <a:pt x="4670" y="65074"/>
                </a:lnTo>
                <a:lnTo>
                  <a:pt x="0" y="54092"/>
                </a:lnTo>
                <a:lnTo>
                  <a:pt x="1246" y="36922"/>
                </a:lnTo>
                <a:lnTo>
                  <a:pt x="5957" y="22759"/>
                </a:lnTo>
                <a:lnTo>
                  <a:pt x="13572" y="11772"/>
                </a:lnTo>
                <a:lnTo>
                  <a:pt x="23528" y="4129"/>
                </a:lnTo>
                <a:lnTo>
                  <a:pt x="35264" y="0"/>
                </a:lnTo>
                <a:lnTo>
                  <a:pt x="51821" y="1592"/>
                </a:lnTo>
                <a:lnTo>
                  <a:pt x="83560" y="25474"/>
                </a:lnTo>
                <a:lnTo>
                  <a:pt x="87637" y="43728"/>
                </a:lnTo>
                <a:close/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341362" y="483180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35264" y="0"/>
                </a:moveTo>
                <a:lnTo>
                  <a:pt x="1246" y="36922"/>
                </a:lnTo>
                <a:lnTo>
                  <a:pt x="0" y="54092"/>
                </a:lnTo>
                <a:lnTo>
                  <a:pt x="4670" y="65074"/>
                </a:lnTo>
                <a:lnTo>
                  <a:pt x="12729" y="74287"/>
                </a:lnTo>
                <a:lnTo>
                  <a:pt x="24121" y="81208"/>
                </a:lnTo>
                <a:lnTo>
                  <a:pt x="38791" y="85315"/>
                </a:lnTo>
                <a:lnTo>
                  <a:pt x="56682" y="86085"/>
                </a:lnTo>
                <a:lnTo>
                  <a:pt x="69084" y="79836"/>
                </a:lnTo>
                <a:lnTo>
                  <a:pt x="78884" y="70187"/>
                </a:lnTo>
                <a:lnTo>
                  <a:pt x="85322" y="57898"/>
                </a:lnTo>
                <a:lnTo>
                  <a:pt x="87637" y="43728"/>
                </a:lnTo>
                <a:lnTo>
                  <a:pt x="87240" y="37809"/>
                </a:lnTo>
                <a:lnTo>
                  <a:pt x="51821" y="1592"/>
                </a:lnTo>
                <a:lnTo>
                  <a:pt x="3526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341362" y="483180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87637" y="43728"/>
                </a:moveTo>
                <a:lnTo>
                  <a:pt x="85322" y="57898"/>
                </a:lnTo>
                <a:lnTo>
                  <a:pt x="78884" y="70187"/>
                </a:lnTo>
                <a:lnTo>
                  <a:pt x="69084" y="79836"/>
                </a:lnTo>
                <a:lnTo>
                  <a:pt x="56682" y="86085"/>
                </a:lnTo>
                <a:lnTo>
                  <a:pt x="38791" y="85315"/>
                </a:lnTo>
                <a:lnTo>
                  <a:pt x="24121" y="81208"/>
                </a:lnTo>
                <a:lnTo>
                  <a:pt x="12729" y="74287"/>
                </a:lnTo>
                <a:lnTo>
                  <a:pt x="4670" y="65074"/>
                </a:lnTo>
                <a:lnTo>
                  <a:pt x="0" y="54092"/>
                </a:lnTo>
                <a:lnTo>
                  <a:pt x="1246" y="36922"/>
                </a:lnTo>
                <a:lnTo>
                  <a:pt x="5957" y="22759"/>
                </a:lnTo>
                <a:lnTo>
                  <a:pt x="13572" y="11772"/>
                </a:lnTo>
                <a:lnTo>
                  <a:pt x="23528" y="4129"/>
                </a:lnTo>
                <a:lnTo>
                  <a:pt x="35264" y="0"/>
                </a:lnTo>
                <a:lnTo>
                  <a:pt x="51821" y="1592"/>
                </a:lnTo>
                <a:lnTo>
                  <a:pt x="83560" y="25474"/>
                </a:lnTo>
                <a:lnTo>
                  <a:pt x="87637" y="43728"/>
                </a:lnTo>
                <a:close/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811262" y="508580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35264" y="0"/>
                </a:moveTo>
                <a:lnTo>
                  <a:pt x="1246" y="36922"/>
                </a:lnTo>
                <a:lnTo>
                  <a:pt x="0" y="54092"/>
                </a:lnTo>
                <a:lnTo>
                  <a:pt x="4670" y="65074"/>
                </a:lnTo>
                <a:lnTo>
                  <a:pt x="12729" y="74287"/>
                </a:lnTo>
                <a:lnTo>
                  <a:pt x="24121" y="81208"/>
                </a:lnTo>
                <a:lnTo>
                  <a:pt x="38791" y="85315"/>
                </a:lnTo>
                <a:lnTo>
                  <a:pt x="56682" y="86085"/>
                </a:lnTo>
                <a:lnTo>
                  <a:pt x="69084" y="79836"/>
                </a:lnTo>
                <a:lnTo>
                  <a:pt x="78884" y="70187"/>
                </a:lnTo>
                <a:lnTo>
                  <a:pt x="85322" y="57898"/>
                </a:lnTo>
                <a:lnTo>
                  <a:pt x="87637" y="43728"/>
                </a:lnTo>
                <a:lnTo>
                  <a:pt x="87240" y="37809"/>
                </a:lnTo>
                <a:lnTo>
                  <a:pt x="51821" y="1592"/>
                </a:lnTo>
                <a:lnTo>
                  <a:pt x="3526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811262" y="508580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87637" y="43728"/>
                </a:moveTo>
                <a:lnTo>
                  <a:pt x="85322" y="57898"/>
                </a:lnTo>
                <a:lnTo>
                  <a:pt x="78884" y="70187"/>
                </a:lnTo>
                <a:lnTo>
                  <a:pt x="69084" y="79836"/>
                </a:lnTo>
                <a:lnTo>
                  <a:pt x="56682" y="86085"/>
                </a:lnTo>
                <a:lnTo>
                  <a:pt x="38791" y="85315"/>
                </a:lnTo>
                <a:lnTo>
                  <a:pt x="24121" y="81208"/>
                </a:lnTo>
                <a:lnTo>
                  <a:pt x="12729" y="74287"/>
                </a:lnTo>
                <a:lnTo>
                  <a:pt x="4670" y="65074"/>
                </a:lnTo>
                <a:lnTo>
                  <a:pt x="0" y="54092"/>
                </a:lnTo>
                <a:lnTo>
                  <a:pt x="1246" y="36922"/>
                </a:lnTo>
                <a:lnTo>
                  <a:pt x="5957" y="22759"/>
                </a:lnTo>
                <a:lnTo>
                  <a:pt x="13572" y="11772"/>
                </a:lnTo>
                <a:lnTo>
                  <a:pt x="23528" y="4129"/>
                </a:lnTo>
                <a:lnTo>
                  <a:pt x="35264" y="0"/>
                </a:lnTo>
                <a:lnTo>
                  <a:pt x="51821" y="1592"/>
                </a:lnTo>
                <a:lnTo>
                  <a:pt x="83560" y="25474"/>
                </a:lnTo>
                <a:lnTo>
                  <a:pt x="87637" y="43728"/>
                </a:lnTo>
                <a:close/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283702" y="524074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35264" y="0"/>
                </a:moveTo>
                <a:lnTo>
                  <a:pt x="1246" y="36922"/>
                </a:lnTo>
                <a:lnTo>
                  <a:pt x="0" y="54092"/>
                </a:lnTo>
                <a:lnTo>
                  <a:pt x="4670" y="65074"/>
                </a:lnTo>
                <a:lnTo>
                  <a:pt x="12729" y="74287"/>
                </a:lnTo>
                <a:lnTo>
                  <a:pt x="24121" y="81208"/>
                </a:lnTo>
                <a:lnTo>
                  <a:pt x="38791" y="85315"/>
                </a:lnTo>
                <a:lnTo>
                  <a:pt x="56682" y="86085"/>
                </a:lnTo>
                <a:lnTo>
                  <a:pt x="69084" y="79836"/>
                </a:lnTo>
                <a:lnTo>
                  <a:pt x="78884" y="70187"/>
                </a:lnTo>
                <a:lnTo>
                  <a:pt x="85322" y="57898"/>
                </a:lnTo>
                <a:lnTo>
                  <a:pt x="87637" y="43728"/>
                </a:lnTo>
                <a:lnTo>
                  <a:pt x="87240" y="37809"/>
                </a:lnTo>
                <a:lnTo>
                  <a:pt x="51821" y="1592"/>
                </a:lnTo>
                <a:lnTo>
                  <a:pt x="3526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283702" y="524074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87637" y="43728"/>
                </a:moveTo>
                <a:lnTo>
                  <a:pt x="85322" y="57898"/>
                </a:lnTo>
                <a:lnTo>
                  <a:pt x="78884" y="70187"/>
                </a:lnTo>
                <a:lnTo>
                  <a:pt x="69084" y="79836"/>
                </a:lnTo>
                <a:lnTo>
                  <a:pt x="56682" y="86085"/>
                </a:lnTo>
                <a:lnTo>
                  <a:pt x="38791" y="85315"/>
                </a:lnTo>
                <a:lnTo>
                  <a:pt x="24121" y="81208"/>
                </a:lnTo>
                <a:lnTo>
                  <a:pt x="12729" y="74287"/>
                </a:lnTo>
                <a:lnTo>
                  <a:pt x="4670" y="65074"/>
                </a:lnTo>
                <a:lnTo>
                  <a:pt x="0" y="54092"/>
                </a:lnTo>
                <a:lnTo>
                  <a:pt x="1246" y="36922"/>
                </a:lnTo>
                <a:lnTo>
                  <a:pt x="5957" y="22759"/>
                </a:lnTo>
                <a:lnTo>
                  <a:pt x="13572" y="11772"/>
                </a:lnTo>
                <a:lnTo>
                  <a:pt x="23528" y="4129"/>
                </a:lnTo>
                <a:lnTo>
                  <a:pt x="35264" y="0"/>
                </a:lnTo>
                <a:lnTo>
                  <a:pt x="51821" y="1592"/>
                </a:lnTo>
                <a:lnTo>
                  <a:pt x="83560" y="25474"/>
                </a:lnTo>
                <a:lnTo>
                  <a:pt x="87637" y="43728"/>
                </a:lnTo>
                <a:close/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4753602" y="534234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35264" y="0"/>
                </a:moveTo>
                <a:lnTo>
                  <a:pt x="1246" y="36922"/>
                </a:lnTo>
                <a:lnTo>
                  <a:pt x="0" y="54092"/>
                </a:lnTo>
                <a:lnTo>
                  <a:pt x="4670" y="65074"/>
                </a:lnTo>
                <a:lnTo>
                  <a:pt x="12729" y="74287"/>
                </a:lnTo>
                <a:lnTo>
                  <a:pt x="24121" y="81208"/>
                </a:lnTo>
                <a:lnTo>
                  <a:pt x="38791" y="85315"/>
                </a:lnTo>
                <a:lnTo>
                  <a:pt x="56682" y="86085"/>
                </a:lnTo>
                <a:lnTo>
                  <a:pt x="69084" y="79836"/>
                </a:lnTo>
                <a:lnTo>
                  <a:pt x="78884" y="70187"/>
                </a:lnTo>
                <a:lnTo>
                  <a:pt x="85322" y="57898"/>
                </a:lnTo>
                <a:lnTo>
                  <a:pt x="87637" y="43728"/>
                </a:lnTo>
                <a:lnTo>
                  <a:pt x="87240" y="37809"/>
                </a:lnTo>
                <a:lnTo>
                  <a:pt x="51821" y="1592"/>
                </a:lnTo>
                <a:lnTo>
                  <a:pt x="3526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4753602" y="534234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87637" y="43728"/>
                </a:moveTo>
                <a:lnTo>
                  <a:pt x="85322" y="57898"/>
                </a:lnTo>
                <a:lnTo>
                  <a:pt x="78884" y="70187"/>
                </a:lnTo>
                <a:lnTo>
                  <a:pt x="69084" y="79836"/>
                </a:lnTo>
                <a:lnTo>
                  <a:pt x="56682" y="86085"/>
                </a:lnTo>
                <a:lnTo>
                  <a:pt x="38791" y="85315"/>
                </a:lnTo>
                <a:lnTo>
                  <a:pt x="24121" y="81208"/>
                </a:lnTo>
                <a:lnTo>
                  <a:pt x="12729" y="74287"/>
                </a:lnTo>
                <a:lnTo>
                  <a:pt x="4670" y="65074"/>
                </a:lnTo>
                <a:lnTo>
                  <a:pt x="0" y="54092"/>
                </a:lnTo>
                <a:lnTo>
                  <a:pt x="1246" y="36922"/>
                </a:lnTo>
                <a:lnTo>
                  <a:pt x="5957" y="22759"/>
                </a:lnTo>
                <a:lnTo>
                  <a:pt x="13572" y="11772"/>
                </a:lnTo>
                <a:lnTo>
                  <a:pt x="23528" y="4129"/>
                </a:lnTo>
                <a:lnTo>
                  <a:pt x="35264" y="0"/>
                </a:lnTo>
                <a:lnTo>
                  <a:pt x="51821" y="1592"/>
                </a:lnTo>
                <a:lnTo>
                  <a:pt x="83560" y="25474"/>
                </a:lnTo>
                <a:lnTo>
                  <a:pt x="87637" y="43728"/>
                </a:lnTo>
                <a:close/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226043" y="540330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35264" y="0"/>
                </a:moveTo>
                <a:lnTo>
                  <a:pt x="1246" y="36922"/>
                </a:lnTo>
                <a:lnTo>
                  <a:pt x="0" y="54092"/>
                </a:lnTo>
                <a:lnTo>
                  <a:pt x="4670" y="65074"/>
                </a:lnTo>
                <a:lnTo>
                  <a:pt x="12729" y="74287"/>
                </a:lnTo>
                <a:lnTo>
                  <a:pt x="24121" y="81208"/>
                </a:lnTo>
                <a:lnTo>
                  <a:pt x="38791" y="85315"/>
                </a:lnTo>
                <a:lnTo>
                  <a:pt x="56682" y="86085"/>
                </a:lnTo>
                <a:lnTo>
                  <a:pt x="69084" y="79836"/>
                </a:lnTo>
                <a:lnTo>
                  <a:pt x="78884" y="70187"/>
                </a:lnTo>
                <a:lnTo>
                  <a:pt x="85322" y="57898"/>
                </a:lnTo>
                <a:lnTo>
                  <a:pt x="87637" y="43728"/>
                </a:lnTo>
                <a:lnTo>
                  <a:pt x="87240" y="37809"/>
                </a:lnTo>
                <a:lnTo>
                  <a:pt x="51821" y="1592"/>
                </a:lnTo>
                <a:lnTo>
                  <a:pt x="3526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226043" y="540330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87637" y="43728"/>
                </a:moveTo>
                <a:lnTo>
                  <a:pt x="85322" y="57898"/>
                </a:lnTo>
                <a:lnTo>
                  <a:pt x="78884" y="70187"/>
                </a:lnTo>
                <a:lnTo>
                  <a:pt x="69084" y="79836"/>
                </a:lnTo>
                <a:lnTo>
                  <a:pt x="56682" y="86085"/>
                </a:lnTo>
                <a:lnTo>
                  <a:pt x="38791" y="85315"/>
                </a:lnTo>
                <a:lnTo>
                  <a:pt x="24121" y="81208"/>
                </a:lnTo>
                <a:lnTo>
                  <a:pt x="12729" y="74287"/>
                </a:lnTo>
                <a:lnTo>
                  <a:pt x="4670" y="65074"/>
                </a:lnTo>
                <a:lnTo>
                  <a:pt x="0" y="54092"/>
                </a:lnTo>
                <a:lnTo>
                  <a:pt x="1246" y="36922"/>
                </a:lnTo>
                <a:lnTo>
                  <a:pt x="5957" y="22759"/>
                </a:lnTo>
                <a:lnTo>
                  <a:pt x="13572" y="11772"/>
                </a:lnTo>
                <a:lnTo>
                  <a:pt x="23528" y="4129"/>
                </a:lnTo>
                <a:lnTo>
                  <a:pt x="35264" y="0"/>
                </a:lnTo>
                <a:lnTo>
                  <a:pt x="51821" y="1592"/>
                </a:lnTo>
                <a:lnTo>
                  <a:pt x="83560" y="25474"/>
                </a:lnTo>
                <a:lnTo>
                  <a:pt x="87637" y="43728"/>
                </a:lnTo>
                <a:close/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695943" y="544394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35264" y="0"/>
                </a:moveTo>
                <a:lnTo>
                  <a:pt x="1246" y="36922"/>
                </a:lnTo>
                <a:lnTo>
                  <a:pt x="0" y="54092"/>
                </a:lnTo>
                <a:lnTo>
                  <a:pt x="4670" y="65074"/>
                </a:lnTo>
                <a:lnTo>
                  <a:pt x="12729" y="74287"/>
                </a:lnTo>
                <a:lnTo>
                  <a:pt x="24121" y="81208"/>
                </a:lnTo>
                <a:lnTo>
                  <a:pt x="38791" y="85315"/>
                </a:lnTo>
                <a:lnTo>
                  <a:pt x="56682" y="86085"/>
                </a:lnTo>
                <a:lnTo>
                  <a:pt x="69084" y="79836"/>
                </a:lnTo>
                <a:lnTo>
                  <a:pt x="78884" y="70187"/>
                </a:lnTo>
                <a:lnTo>
                  <a:pt x="85322" y="57898"/>
                </a:lnTo>
                <a:lnTo>
                  <a:pt x="87637" y="43728"/>
                </a:lnTo>
                <a:lnTo>
                  <a:pt x="87240" y="37809"/>
                </a:lnTo>
                <a:lnTo>
                  <a:pt x="51821" y="1592"/>
                </a:lnTo>
                <a:lnTo>
                  <a:pt x="3526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695943" y="544394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87637" y="43728"/>
                </a:moveTo>
                <a:lnTo>
                  <a:pt x="85322" y="57898"/>
                </a:lnTo>
                <a:lnTo>
                  <a:pt x="78884" y="70187"/>
                </a:lnTo>
                <a:lnTo>
                  <a:pt x="69084" y="79836"/>
                </a:lnTo>
                <a:lnTo>
                  <a:pt x="56682" y="86085"/>
                </a:lnTo>
                <a:lnTo>
                  <a:pt x="38791" y="85315"/>
                </a:lnTo>
                <a:lnTo>
                  <a:pt x="24121" y="81208"/>
                </a:lnTo>
                <a:lnTo>
                  <a:pt x="12729" y="74287"/>
                </a:lnTo>
                <a:lnTo>
                  <a:pt x="4670" y="65074"/>
                </a:lnTo>
                <a:lnTo>
                  <a:pt x="0" y="54092"/>
                </a:lnTo>
                <a:lnTo>
                  <a:pt x="1246" y="36922"/>
                </a:lnTo>
                <a:lnTo>
                  <a:pt x="5957" y="22759"/>
                </a:lnTo>
                <a:lnTo>
                  <a:pt x="13572" y="11772"/>
                </a:lnTo>
                <a:lnTo>
                  <a:pt x="23528" y="4129"/>
                </a:lnTo>
                <a:lnTo>
                  <a:pt x="35264" y="0"/>
                </a:lnTo>
                <a:lnTo>
                  <a:pt x="51821" y="1592"/>
                </a:lnTo>
                <a:lnTo>
                  <a:pt x="83560" y="25474"/>
                </a:lnTo>
                <a:lnTo>
                  <a:pt x="87637" y="43728"/>
                </a:lnTo>
                <a:close/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168382" y="546934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35264" y="0"/>
                </a:moveTo>
                <a:lnTo>
                  <a:pt x="1246" y="36922"/>
                </a:lnTo>
                <a:lnTo>
                  <a:pt x="0" y="54092"/>
                </a:lnTo>
                <a:lnTo>
                  <a:pt x="4670" y="65074"/>
                </a:lnTo>
                <a:lnTo>
                  <a:pt x="12729" y="74287"/>
                </a:lnTo>
                <a:lnTo>
                  <a:pt x="24121" y="81208"/>
                </a:lnTo>
                <a:lnTo>
                  <a:pt x="38791" y="85315"/>
                </a:lnTo>
                <a:lnTo>
                  <a:pt x="56682" y="86085"/>
                </a:lnTo>
                <a:lnTo>
                  <a:pt x="69084" y="79836"/>
                </a:lnTo>
                <a:lnTo>
                  <a:pt x="78884" y="70187"/>
                </a:lnTo>
                <a:lnTo>
                  <a:pt x="85322" y="57898"/>
                </a:lnTo>
                <a:lnTo>
                  <a:pt x="87637" y="43728"/>
                </a:lnTo>
                <a:lnTo>
                  <a:pt x="87240" y="37809"/>
                </a:lnTo>
                <a:lnTo>
                  <a:pt x="51821" y="1592"/>
                </a:lnTo>
                <a:lnTo>
                  <a:pt x="3526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168382" y="546934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87637" y="43728"/>
                </a:moveTo>
                <a:lnTo>
                  <a:pt x="85322" y="57898"/>
                </a:lnTo>
                <a:lnTo>
                  <a:pt x="78884" y="70187"/>
                </a:lnTo>
                <a:lnTo>
                  <a:pt x="69084" y="79836"/>
                </a:lnTo>
                <a:lnTo>
                  <a:pt x="56682" y="86085"/>
                </a:lnTo>
                <a:lnTo>
                  <a:pt x="38791" y="85315"/>
                </a:lnTo>
                <a:lnTo>
                  <a:pt x="24121" y="81208"/>
                </a:lnTo>
                <a:lnTo>
                  <a:pt x="12729" y="74287"/>
                </a:lnTo>
                <a:lnTo>
                  <a:pt x="4670" y="65074"/>
                </a:lnTo>
                <a:lnTo>
                  <a:pt x="0" y="54092"/>
                </a:lnTo>
                <a:lnTo>
                  <a:pt x="1246" y="36922"/>
                </a:lnTo>
                <a:lnTo>
                  <a:pt x="5957" y="22759"/>
                </a:lnTo>
                <a:lnTo>
                  <a:pt x="13572" y="11772"/>
                </a:lnTo>
                <a:lnTo>
                  <a:pt x="23528" y="4129"/>
                </a:lnTo>
                <a:lnTo>
                  <a:pt x="35264" y="0"/>
                </a:lnTo>
                <a:lnTo>
                  <a:pt x="51821" y="1592"/>
                </a:lnTo>
                <a:lnTo>
                  <a:pt x="83560" y="25474"/>
                </a:lnTo>
                <a:lnTo>
                  <a:pt x="87637" y="43728"/>
                </a:lnTo>
                <a:close/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6638283" y="548458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35264" y="0"/>
                </a:moveTo>
                <a:lnTo>
                  <a:pt x="1246" y="36922"/>
                </a:lnTo>
                <a:lnTo>
                  <a:pt x="0" y="54092"/>
                </a:lnTo>
                <a:lnTo>
                  <a:pt x="4670" y="65074"/>
                </a:lnTo>
                <a:lnTo>
                  <a:pt x="12729" y="74287"/>
                </a:lnTo>
                <a:lnTo>
                  <a:pt x="24121" y="81208"/>
                </a:lnTo>
                <a:lnTo>
                  <a:pt x="38791" y="85315"/>
                </a:lnTo>
                <a:lnTo>
                  <a:pt x="56682" y="86085"/>
                </a:lnTo>
                <a:lnTo>
                  <a:pt x="69084" y="79836"/>
                </a:lnTo>
                <a:lnTo>
                  <a:pt x="78884" y="70187"/>
                </a:lnTo>
                <a:lnTo>
                  <a:pt x="85322" y="57898"/>
                </a:lnTo>
                <a:lnTo>
                  <a:pt x="87637" y="43728"/>
                </a:lnTo>
                <a:lnTo>
                  <a:pt x="87240" y="37809"/>
                </a:lnTo>
                <a:lnTo>
                  <a:pt x="51821" y="1592"/>
                </a:lnTo>
                <a:lnTo>
                  <a:pt x="3526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638283" y="548458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87637" y="43728"/>
                </a:moveTo>
                <a:lnTo>
                  <a:pt x="85322" y="57898"/>
                </a:lnTo>
                <a:lnTo>
                  <a:pt x="78884" y="70187"/>
                </a:lnTo>
                <a:lnTo>
                  <a:pt x="69084" y="79836"/>
                </a:lnTo>
                <a:lnTo>
                  <a:pt x="56682" y="86085"/>
                </a:lnTo>
                <a:lnTo>
                  <a:pt x="38791" y="85315"/>
                </a:lnTo>
                <a:lnTo>
                  <a:pt x="24121" y="81208"/>
                </a:lnTo>
                <a:lnTo>
                  <a:pt x="12729" y="74287"/>
                </a:lnTo>
                <a:lnTo>
                  <a:pt x="4670" y="65074"/>
                </a:lnTo>
                <a:lnTo>
                  <a:pt x="0" y="54092"/>
                </a:lnTo>
                <a:lnTo>
                  <a:pt x="1246" y="36922"/>
                </a:lnTo>
                <a:lnTo>
                  <a:pt x="5957" y="22759"/>
                </a:lnTo>
                <a:lnTo>
                  <a:pt x="13572" y="11772"/>
                </a:lnTo>
                <a:lnTo>
                  <a:pt x="23528" y="4129"/>
                </a:lnTo>
                <a:lnTo>
                  <a:pt x="35264" y="0"/>
                </a:lnTo>
                <a:lnTo>
                  <a:pt x="51821" y="1592"/>
                </a:lnTo>
                <a:lnTo>
                  <a:pt x="83560" y="25474"/>
                </a:lnTo>
                <a:lnTo>
                  <a:pt x="87637" y="43728"/>
                </a:lnTo>
                <a:close/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108183" y="549474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35264" y="0"/>
                </a:moveTo>
                <a:lnTo>
                  <a:pt x="1246" y="36922"/>
                </a:lnTo>
                <a:lnTo>
                  <a:pt x="0" y="54092"/>
                </a:lnTo>
                <a:lnTo>
                  <a:pt x="4670" y="65074"/>
                </a:lnTo>
                <a:lnTo>
                  <a:pt x="12729" y="74287"/>
                </a:lnTo>
                <a:lnTo>
                  <a:pt x="24121" y="81208"/>
                </a:lnTo>
                <a:lnTo>
                  <a:pt x="38791" y="85315"/>
                </a:lnTo>
                <a:lnTo>
                  <a:pt x="56682" y="86085"/>
                </a:lnTo>
                <a:lnTo>
                  <a:pt x="69084" y="79836"/>
                </a:lnTo>
                <a:lnTo>
                  <a:pt x="78884" y="70187"/>
                </a:lnTo>
                <a:lnTo>
                  <a:pt x="85322" y="57898"/>
                </a:lnTo>
                <a:lnTo>
                  <a:pt x="87637" y="43728"/>
                </a:lnTo>
                <a:lnTo>
                  <a:pt x="87240" y="37809"/>
                </a:lnTo>
                <a:lnTo>
                  <a:pt x="51821" y="1592"/>
                </a:lnTo>
                <a:lnTo>
                  <a:pt x="3526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7108183" y="549474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87637" y="43728"/>
                </a:moveTo>
                <a:lnTo>
                  <a:pt x="85322" y="57898"/>
                </a:lnTo>
                <a:lnTo>
                  <a:pt x="78884" y="70187"/>
                </a:lnTo>
                <a:lnTo>
                  <a:pt x="69084" y="79836"/>
                </a:lnTo>
                <a:lnTo>
                  <a:pt x="56682" y="86085"/>
                </a:lnTo>
                <a:lnTo>
                  <a:pt x="38791" y="85315"/>
                </a:lnTo>
                <a:lnTo>
                  <a:pt x="24121" y="81208"/>
                </a:lnTo>
                <a:lnTo>
                  <a:pt x="12729" y="74287"/>
                </a:lnTo>
                <a:lnTo>
                  <a:pt x="4670" y="65074"/>
                </a:lnTo>
                <a:lnTo>
                  <a:pt x="0" y="54092"/>
                </a:lnTo>
                <a:lnTo>
                  <a:pt x="1246" y="36922"/>
                </a:lnTo>
                <a:lnTo>
                  <a:pt x="5957" y="22759"/>
                </a:lnTo>
                <a:lnTo>
                  <a:pt x="13572" y="11772"/>
                </a:lnTo>
                <a:lnTo>
                  <a:pt x="23528" y="4129"/>
                </a:lnTo>
                <a:lnTo>
                  <a:pt x="35264" y="0"/>
                </a:lnTo>
                <a:lnTo>
                  <a:pt x="51821" y="1592"/>
                </a:lnTo>
                <a:lnTo>
                  <a:pt x="83560" y="25474"/>
                </a:lnTo>
                <a:lnTo>
                  <a:pt x="87637" y="43728"/>
                </a:lnTo>
                <a:close/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7580622" y="549982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35264" y="0"/>
                </a:moveTo>
                <a:lnTo>
                  <a:pt x="1246" y="36922"/>
                </a:lnTo>
                <a:lnTo>
                  <a:pt x="0" y="54092"/>
                </a:lnTo>
                <a:lnTo>
                  <a:pt x="4670" y="65074"/>
                </a:lnTo>
                <a:lnTo>
                  <a:pt x="12729" y="74287"/>
                </a:lnTo>
                <a:lnTo>
                  <a:pt x="24121" y="81208"/>
                </a:lnTo>
                <a:lnTo>
                  <a:pt x="38791" y="85315"/>
                </a:lnTo>
                <a:lnTo>
                  <a:pt x="56682" y="86085"/>
                </a:lnTo>
                <a:lnTo>
                  <a:pt x="69084" y="79836"/>
                </a:lnTo>
                <a:lnTo>
                  <a:pt x="78884" y="70187"/>
                </a:lnTo>
                <a:lnTo>
                  <a:pt x="85322" y="57898"/>
                </a:lnTo>
                <a:lnTo>
                  <a:pt x="87637" y="43728"/>
                </a:lnTo>
                <a:lnTo>
                  <a:pt x="87240" y="37809"/>
                </a:lnTo>
                <a:lnTo>
                  <a:pt x="51821" y="1592"/>
                </a:lnTo>
                <a:lnTo>
                  <a:pt x="3526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7580622" y="549982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87637" y="43728"/>
                </a:moveTo>
                <a:lnTo>
                  <a:pt x="85322" y="57898"/>
                </a:lnTo>
                <a:lnTo>
                  <a:pt x="78884" y="70187"/>
                </a:lnTo>
                <a:lnTo>
                  <a:pt x="69084" y="79836"/>
                </a:lnTo>
                <a:lnTo>
                  <a:pt x="56682" y="86085"/>
                </a:lnTo>
                <a:lnTo>
                  <a:pt x="38791" y="85315"/>
                </a:lnTo>
                <a:lnTo>
                  <a:pt x="24121" y="81208"/>
                </a:lnTo>
                <a:lnTo>
                  <a:pt x="12729" y="74287"/>
                </a:lnTo>
                <a:lnTo>
                  <a:pt x="4670" y="65074"/>
                </a:lnTo>
                <a:lnTo>
                  <a:pt x="0" y="54092"/>
                </a:lnTo>
                <a:lnTo>
                  <a:pt x="1246" y="36922"/>
                </a:lnTo>
                <a:lnTo>
                  <a:pt x="5957" y="22759"/>
                </a:lnTo>
                <a:lnTo>
                  <a:pt x="13572" y="11772"/>
                </a:lnTo>
                <a:lnTo>
                  <a:pt x="23528" y="4129"/>
                </a:lnTo>
                <a:lnTo>
                  <a:pt x="35264" y="0"/>
                </a:lnTo>
                <a:lnTo>
                  <a:pt x="51821" y="1592"/>
                </a:lnTo>
                <a:lnTo>
                  <a:pt x="83560" y="25474"/>
                </a:lnTo>
                <a:lnTo>
                  <a:pt x="87637" y="43728"/>
                </a:lnTo>
                <a:close/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8050522" y="550490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35264" y="0"/>
                </a:moveTo>
                <a:lnTo>
                  <a:pt x="1246" y="36922"/>
                </a:lnTo>
                <a:lnTo>
                  <a:pt x="0" y="54092"/>
                </a:lnTo>
                <a:lnTo>
                  <a:pt x="4670" y="65074"/>
                </a:lnTo>
                <a:lnTo>
                  <a:pt x="12729" y="74287"/>
                </a:lnTo>
                <a:lnTo>
                  <a:pt x="24121" y="81208"/>
                </a:lnTo>
                <a:lnTo>
                  <a:pt x="38791" y="85315"/>
                </a:lnTo>
                <a:lnTo>
                  <a:pt x="56682" y="86085"/>
                </a:lnTo>
                <a:lnTo>
                  <a:pt x="69084" y="79836"/>
                </a:lnTo>
                <a:lnTo>
                  <a:pt x="78884" y="70187"/>
                </a:lnTo>
                <a:lnTo>
                  <a:pt x="85322" y="57898"/>
                </a:lnTo>
                <a:lnTo>
                  <a:pt x="87637" y="43728"/>
                </a:lnTo>
                <a:lnTo>
                  <a:pt x="87240" y="37809"/>
                </a:lnTo>
                <a:lnTo>
                  <a:pt x="51821" y="1592"/>
                </a:lnTo>
                <a:lnTo>
                  <a:pt x="3526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8050522" y="550490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87637" y="43728"/>
                </a:moveTo>
                <a:lnTo>
                  <a:pt x="85322" y="57898"/>
                </a:lnTo>
                <a:lnTo>
                  <a:pt x="78884" y="70187"/>
                </a:lnTo>
                <a:lnTo>
                  <a:pt x="69084" y="79836"/>
                </a:lnTo>
                <a:lnTo>
                  <a:pt x="56682" y="86085"/>
                </a:lnTo>
                <a:lnTo>
                  <a:pt x="38791" y="85315"/>
                </a:lnTo>
                <a:lnTo>
                  <a:pt x="24121" y="81208"/>
                </a:lnTo>
                <a:lnTo>
                  <a:pt x="12729" y="74287"/>
                </a:lnTo>
                <a:lnTo>
                  <a:pt x="4670" y="65074"/>
                </a:lnTo>
                <a:lnTo>
                  <a:pt x="0" y="54092"/>
                </a:lnTo>
                <a:lnTo>
                  <a:pt x="1246" y="36922"/>
                </a:lnTo>
                <a:lnTo>
                  <a:pt x="5957" y="22759"/>
                </a:lnTo>
                <a:lnTo>
                  <a:pt x="13572" y="11772"/>
                </a:lnTo>
                <a:lnTo>
                  <a:pt x="23528" y="4129"/>
                </a:lnTo>
                <a:lnTo>
                  <a:pt x="35264" y="0"/>
                </a:lnTo>
                <a:lnTo>
                  <a:pt x="51821" y="1592"/>
                </a:lnTo>
                <a:lnTo>
                  <a:pt x="83560" y="25474"/>
                </a:lnTo>
                <a:lnTo>
                  <a:pt x="87637" y="43728"/>
                </a:lnTo>
                <a:close/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972310" y="1443989"/>
            <a:ext cx="6123940" cy="4104640"/>
          </a:xfrm>
          <a:custGeom>
            <a:avLst/>
            <a:gdLst/>
            <a:ahLst/>
            <a:cxnLst/>
            <a:rect l="l" t="t" r="r" b="b"/>
            <a:pathLst>
              <a:path w="6123940" h="4104640">
                <a:moveTo>
                  <a:pt x="0" y="0"/>
                </a:moveTo>
                <a:lnTo>
                  <a:pt x="472439" y="1506220"/>
                </a:lnTo>
                <a:lnTo>
                  <a:pt x="942339" y="2473960"/>
                </a:lnTo>
                <a:lnTo>
                  <a:pt x="1414779" y="3075940"/>
                </a:lnTo>
                <a:lnTo>
                  <a:pt x="1884679" y="3464560"/>
                </a:lnTo>
                <a:lnTo>
                  <a:pt x="2357119" y="3703320"/>
                </a:lnTo>
                <a:lnTo>
                  <a:pt x="2827019" y="3850640"/>
                </a:lnTo>
                <a:lnTo>
                  <a:pt x="3299460" y="3952240"/>
                </a:lnTo>
                <a:lnTo>
                  <a:pt x="3769360" y="4013200"/>
                </a:lnTo>
                <a:lnTo>
                  <a:pt x="4241800" y="4048760"/>
                </a:lnTo>
                <a:lnTo>
                  <a:pt x="4711699" y="4071620"/>
                </a:lnTo>
                <a:lnTo>
                  <a:pt x="5181599" y="4086860"/>
                </a:lnTo>
                <a:lnTo>
                  <a:pt x="5654040" y="4097020"/>
                </a:lnTo>
                <a:lnTo>
                  <a:pt x="6123940" y="4104640"/>
                </a:lnTo>
              </a:path>
            </a:pathLst>
          </a:custGeom>
          <a:ln w="43180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912620" y="138430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40">
                <a:moveTo>
                  <a:pt x="0" y="116839"/>
                </a:moveTo>
                <a:lnTo>
                  <a:pt x="116839" y="116839"/>
                </a:lnTo>
                <a:lnTo>
                  <a:pt x="116839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solidFill>
            <a:srgbClr val="B1AD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912620" y="138430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40">
                <a:moveTo>
                  <a:pt x="0" y="116839"/>
                </a:moveTo>
                <a:lnTo>
                  <a:pt x="116839" y="116839"/>
                </a:lnTo>
                <a:lnTo>
                  <a:pt x="116839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385060" y="28905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39" y="116839"/>
                </a:lnTo>
                <a:lnTo>
                  <a:pt x="116839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solidFill>
            <a:srgbClr val="B1AD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385060" y="28905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39" y="116839"/>
                </a:lnTo>
                <a:lnTo>
                  <a:pt x="116839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854960" y="38582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39" y="116839"/>
                </a:lnTo>
                <a:lnTo>
                  <a:pt x="116839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solidFill>
            <a:srgbClr val="B1AD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854960" y="38582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39" y="116839"/>
                </a:lnTo>
                <a:lnTo>
                  <a:pt x="116839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327400" y="446024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39" y="116839"/>
                </a:lnTo>
                <a:lnTo>
                  <a:pt x="116839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solidFill>
            <a:srgbClr val="B1AD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327400" y="446024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39" y="116839"/>
                </a:lnTo>
                <a:lnTo>
                  <a:pt x="116839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797300" y="48488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39" y="116839"/>
                </a:lnTo>
                <a:lnTo>
                  <a:pt x="116839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solidFill>
            <a:srgbClr val="B1AD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797300" y="48488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39" y="116839"/>
                </a:lnTo>
                <a:lnTo>
                  <a:pt x="116839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4269740" y="50876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39" y="116839"/>
                </a:lnTo>
                <a:lnTo>
                  <a:pt x="116839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solidFill>
            <a:srgbClr val="B1AD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4269740" y="50876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39" y="116839"/>
                </a:lnTo>
                <a:lnTo>
                  <a:pt x="116839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4739640" y="523494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40"/>
                </a:moveTo>
                <a:lnTo>
                  <a:pt x="116839" y="116840"/>
                </a:lnTo>
                <a:lnTo>
                  <a:pt x="116839" y="0"/>
                </a:lnTo>
                <a:lnTo>
                  <a:pt x="0" y="0"/>
                </a:lnTo>
                <a:lnTo>
                  <a:pt x="0" y="116840"/>
                </a:lnTo>
                <a:close/>
              </a:path>
            </a:pathLst>
          </a:custGeom>
          <a:solidFill>
            <a:srgbClr val="B1AD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4739640" y="523494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40"/>
                </a:moveTo>
                <a:lnTo>
                  <a:pt x="116839" y="116840"/>
                </a:lnTo>
                <a:lnTo>
                  <a:pt x="116839" y="0"/>
                </a:lnTo>
                <a:lnTo>
                  <a:pt x="0" y="0"/>
                </a:lnTo>
                <a:lnTo>
                  <a:pt x="0" y="116840"/>
                </a:lnTo>
                <a:close/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212079" y="533654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40"/>
                </a:moveTo>
                <a:lnTo>
                  <a:pt x="116839" y="116840"/>
                </a:lnTo>
                <a:lnTo>
                  <a:pt x="116839" y="0"/>
                </a:lnTo>
                <a:lnTo>
                  <a:pt x="0" y="0"/>
                </a:lnTo>
                <a:lnTo>
                  <a:pt x="0" y="116840"/>
                </a:lnTo>
                <a:close/>
              </a:path>
            </a:pathLst>
          </a:custGeom>
          <a:solidFill>
            <a:srgbClr val="B1AD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212079" y="533654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40"/>
                </a:moveTo>
                <a:lnTo>
                  <a:pt x="116839" y="116840"/>
                </a:lnTo>
                <a:lnTo>
                  <a:pt x="116839" y="0"/>
                </a:lnTo>
                <a:lnTo>
                  <a:pt x="0" y="0"/>
                </a:lnTo>
                <a:lnTo>
                  <a:pt x="0" y="116840"/>
                </a:lnTo>
                <a:close/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681979" y="539750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40"/>
                </a:moveTo>
                <a:lnTo>
                  <a:pt x="116839" y="116840"/>
                </a:lnTo>
                <a:lnTo>
                  <a:pt x="116839" y="0"/>
                </a:lnTo>
                <a:lnTo>
                  <a:pt x="0" y="0"/>
                </a:lnTo>
                <a:lnTo>
                  <a:pt x="0" y="116840"/>
                </a:lnTo>
                <a:close/>
              </a:path>
            </a:pathLst>
          </a:custGeom>
          <a:solidFill>
            <a:srgbClr val="B1AD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681979" y="539750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40"/>
                </a:moveTo>
                <a:lnTo>
                  <a:pt x="116839" y="116840"/>
                </a:lnTo>
                <a:lnTo>
                  <a:pt x="116839" y="0"/>
                </a:lnTo>
                <a:lnTo>
                  <a:pt x="0" y="0"/>
                </a:lnTo>
                <a:lnTo>
                  <a:pt x="0" y="116840"/>
                </a:lnTo>
                <a:close/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6154420" y="54330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39" y="116839"/>
                </a:lnTo>
                <a:lnTo>
                  <a:pt x="116839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solidFill>
            <a:srgbClr val="B1AD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154420" y="54330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839"/>
                </a:moveTo>
                <a:lnTo>
                  <a:pt x="116839" y="116839"/>
                </a:lnTo>
                <a:lnTo>
                  <a:pt x="116839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624319" y="54559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0" y="116839"/>
                </a:moveTo>
                <a:lnTo>
                  <a:pt x="116840" y="116839"/>
                </a:lnTo>
                <a:lnTo>
                  <a:pt x="116840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solidFill>
            <a:srgbClr val="B1AD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624319" y="54559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0" y="116839"/>
                </a:moveTo>
                <a:lnTo>
                  <a:pt x="116840" y="116839"/>
                </a:lnTo>
                <a:lnTo>
                  <a:pt x="116840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7094219" y="54711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0" y="116839"/>
                </a:moveTo>
                <a:lnTo>
                  <a:pt x="116840" y="116839"/>
                </a:lnTo>
                <a:lnTo>
                  <a:pt x="116840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solidFill>
            <a:srgbClr val="B1AD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7094219" y="54711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0" y="116839"/>
                </a:moveTo>
                <a:lnTo>
                  <a:pt x="116840" y="116839"/>
                </a:lnTo>
                <a:lnTo>
                  <a:pt x="116840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7566659" y="54813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0" y="116839"/>
                </a:moveTo>
                <a:lnTo>
                  <a:pt x="116840" y="116839"/>
                </a:lnTo>
                <a:lnTo>
                  <a:pt x="116840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solidFill>
            <a:srgbClr val="B1AD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7566659" y="54813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0" y="116839"/>
                </a:moveTo>
                <a:lnTo>
                  <a:pt x="116840" y="116839"/>
                </a:lnTo>
                <a:lnTo>
                  <a:pt x="116840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8036559" y="548894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0" y="116840"/>
                </a:moveTo>
                <a:lnTo>
                  <a:pt x="116840" y="116840"/>
                </a:lnTo>
                <a:lnTo>
                  <a:pt x="116840" y="0"/>
                </a:lnTo>
                <a:lnTo>
                  <a:pt x="0" y="0"/>
                </a:lnTo>
                <a:lnTo>
                  <a:pt x="0" y="116840"/>
                </a:lnTo>
                <a:close/>
              </a:path>
            </a:pathLst>
          </a:custGeom>
          <a:solidFill>
            <a:srgbClr val="B1AD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8036559" y="548894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0" y="116840"/>
                </a:moveTo>
                <a:lnTo>
                  <a:pt x="116840" y="116840"/>
                </a:lnTo>
                <a:lnTo>
                  <a:pt x="116840" y="0"/>
                </a:lnTo>
                <a:lnTo>
                  <a:pt x="0" y="0"/>
                </a:lnTo>
                <a:lnTo>
                  <a:pt x="0" y="116840"/>
                </a:lnTo>
                <a:close/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971039" y="1384300"/>
            <a:ext cx="0" cy="116839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912620" y="1442719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840" y="0"/>
                </a:lnTo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443479" y="2890520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385060" y="2948939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839" y="0"/>
                </a:lnTo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913379" y="3858259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854960" y="3916679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839" y="0"/>
                </a:lnTo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385820" y="4460240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40"/>
                </a:lnTo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327400" y="4518659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839" y="0"/>
                </a:lnTo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855720" y="4848859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797300" y="4907279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839" y="0"/>
                </a:lnTo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4328159" y="5087620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4269740" y="5146040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839" y="0"/>
                </a:lnTo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4798059" y="5234940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40"/>
                </a:lnTo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4739640" y="5293359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839" y="0"/>
                </a:lnTo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270500" y="5336540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40"/>
                </a:lnTo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212079" y="5394959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840" y="0"/>
                </a:lnTo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5740400" y="5397500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40"/>
                </a:lnTo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5681979" y="5455920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840" y="0"/>
                </a:lnTo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212840" y="5433059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154420" y="5491479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839" y="0"/>
                </a:lnTo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682740" y="5455920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624319" y="5514340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839" y="0"/>
                </a:lnTo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7152640" y="5471159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7094219" y="5529579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839" y="0"/>
                </a:lnTo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7625080" y="5527040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1120"/>
                </a:lnTo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7566659" y="5539740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840" y="0"/>
                </a:lnTo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8094980" y="5557520"/>
            <a:ext cx="0" cy="48260"/>
          </a:xfrm>
          <a:custGeom>
            <a:avLst/>
            <a:gdLst/>
            <a:ahLst/>
            <a:cxnLst/>
            <a:rect l="l" t="t" r="r" b="b"/>
            <a:pathLst>
              <a:path h="48260">
                <a:moveTo>
                  <a:pt x="0" y="0"/>
                </a:moveTo>
                <a:lnTo>
                  <a:pt x="0" y="48259"/>
                </a:lnTo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8036559" y="5547359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840" y="0"/>
                </a:lnTo>
              </a:path>
            </a:pathLst>
          </a:custGeom>
          <a:ln w="9525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454782" y="1303019"/>
            <a:ext cx="5643245" cy="4236720"/>
          </a:xfrm>
          <a:custGeom>
            <a:avLst/>
            <a:gdLst/>
            <a:ahLst/>
            <a:cxnLst/>
            <a:rect l="l" t="t" r="r" b="b"/>
            <a:pathLst>
              <a:path w="5643245" h="4236720">
                <a:moveTo>
                  <a:pt x="0" y="0"/>
                </a:moveTo>
                <a:lnTo>
                  <a:pt x="461137" y="1554480"/>
                </a:lnTo>
                <a:lnTo>
                  <a:pt x="931037" y="2552700"/>
                </a:lnTo>
                <a:lnTo>
                  <a:pt x="1403477" y="3180080"/>
                </a:lnTo>
                <a:lnTo>
                  <a:pt x="1873377" y="3573780"/>
                </a:lnTo>
                <a:lnTo>
                  <a:pt x="2345817" y="3820160"/>
                </a:lnTo>
                <a:lnTo>
                  <a:pt x="2815717" y="3982720"/>
                </a:lnTo>
                <a:lnTo>
                  <a:pt x="3288157" y="4084320"/>
                </a:lnTo>
                <a:lnTo>
                  <a:pt x="3758057" y="4145280"/>
                </a:lnTo>
                <a:lnTo>
                  <a:pt x="4227957" y="4185920"/>
                </a:lnTo>
                <a:lnTo>
                  <a:pt x="4700397" y="4211320"/>
                </a:lnTo>
                <a:lnTo>
                  <a:pt x="5170297" y="4226560"/>
                </a:lnTo>
                <a:lnTo>
                  <a:pt x="5642737" y="4236720"/>
                </a:lnTo>
              </a:path>
            </a:pathLst>
          </a:custGeom>
          <a:ln w="40640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913379" y="2856229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880" y="0"/>
                </a:lnTo>
              </a:path>
            </a:pathLst>
          </a:custGeom>
          <a:ln w="24130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913379" y="2844800"/>
            <a:ext cx="55880" cy="22860"/>
          </a:xfrm>
          <a:custGeom>
            <a:avLst/>
            <a:gdLst/>
            <a:ahLst/>
            <a:cxnLst/>
            <a:rect l="l" t="t" r="r" b="b"/>
            <a:pathLst>
              <a:path w="55880" h="22860">
                <a:moveTo>
                  <a:pt x="0" y="22860"/>
                </a:moveTo>
                <a:lnTo>
                  <a:pt x="55880" y="22860"/>
                </a:lnTo>
                <a:lnTo>
                  <a:pt x="55880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ln w="9525">
            <a:solidFill>
              <a:srgbClr val="CE8E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385820" y="3854450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879" y="0"/>
                </a:lnTo>
              </a:path>
            </a:pathLst>
          </a:custGeom>
          <a:ln w="24130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385820" y="3843020"/>
            <a:ext cx="55880" cy="22860"/>
          </a:xfrm>
          <a:custGeom>
            <a:avLst/>
            <a:gdLst/>
            <a:ahLst/>
            <a:cxnLst/>
            <a:rect l="l" t="t" r="r" b="b"/>
            <a:pathLst>
              <a:path w="55879" h="22860">
                <a:moveTo>
                  <a:pt x="0" y="22859"/>
                </a:moveTo>
                <a:lnTo>
                  <a:pt x="55879" y="22859"/>
                </a:lnTo>
                <a:lnTo>
                  <a:pt x="55879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ln w="9525">
            <a:solidFill>
              <a:srgbClr val="CE8E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855720" y="4479290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879" y="0"/>
                </a:lnTo>
              </a:path>
            </a:pathLst>
          </a:custGeom>
          <a:ln w="24130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855720" y="4467859"/>
            <a:ext cx="55880" cy="22860"/>
          </a:xfrm>
          <a:custGeom>
            <a:avLst/>
            <a:gdLst/>
            <a:ahLst/>
            <a:cxnLst/>
            <a:rect l="l" t="t" r="r" b="b"/>
            <a:pathLst>
              <a:path w="55879" h="22860">
                <a:moveTo>
                  <a:pt x="0" y="22860"/>
                </a:moveTo>
                <a:lnTo>
                  <a:pt x="55879" y="22860"/>
                </a:lnTo>
                <a:lnTo>
                  <a:pt x="5587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ln w="9525">
            <a:solidFill>
              <a:srgbClr val="CE8E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328159" y="4875529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879" y="0"/>
                </a:lnTo>
              </a:path>
            </a:pathLst>
          </a:custGeom>
          <a:ln w="24130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4328159" y="4864100"/>
            <a:ext cx="55880" cy="22860"/>
          </a:xfrm>
          <a:custGeom>
            <a:avLst/>
            <a:gdLst/>
            <a:ahLst/>
            <a:cxnLst/>
            <a:rect l="l" t="t" r="r" b="b"/>
            <a:pathLst>
              <a:path w="55879" h="22860">
                <a:moveTo>
                  <a:pt x="0" y="22860"/>
                </a:moveTo>
                <a:lnTo>
                  <a:pt x="55879" y="22860"/>
                </a:lnTo>
                <a:lnTo>
                  <a:pt x="5587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ln w="9525">
            <a:solidFill>
              <a:srgbClr val="CE8E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4798059" y="5121909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879" y="0"/>
                </a:lnTo>
              </a:path>
            </a:pathLst>
          </a:custGeom>
          <a:ln w="24130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4798059" y="5110479"/>
            <a:ext cx="55880" cy="22860"/>
          </a:xfrm>
          <a:custGeom>
            <a:avLst/>
            <a:gdLst/>
            <a:ahLst/>
            <a:cxnLst/>
            <a:rect l="l" t="t" r="r" b="b"/>
            <a:pathLst>
              <a:path w="55879" h="22860">
                <a:moveTo>
                  <a:pt x="0" y="22860"/>
                </a:moveTo>
                <a:lnTo>
                  <a:pt x="55879" y="22860"/>
                </a:lnTo>
                <a:lnTo>
                  <a:pt x="5587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ln w="9525">
            <a:solidFill>
              <a:srgbClr val="CE8E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270500" y="5284470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879" y="0"/>
                </a:lnTo>
              </a:path>
            </a:pathLst>
          </a:custGeom>
          <a:ln w="24129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270500" y="5273040"/>
            <a:ext cx="55880" cy="22860"/>
          </a:xfrm>
          <a:custGeom>
            <a:avLst/>
            <a:gdLst/>
            <a:ahLst/>
            <a:cxnLst/>
            <a:rect l="l" t="t" r="r" b="b"/>
            <a:pathLst>
              <a:path w="55879" h="22860">
                <a:moveTo>
                  <a:pt x="0" y="22860"/>
                </a:moveTo>
                <a:lnTo>
                  <a:pt x="55879" y="22860"/>
                </a:lnTo>
                <a:lnTo>
                  <a:pt x="5587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ln w="9525">
            <a:solidFill>
              <a:srgbClr val="CE8E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740400" y="5386070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879" y="0"/>
                </a:lnTo>
              </a:path>
            </a:pathLst>
          </a:custGeom>
          <a:ln w="24129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740400" y="5374640"/>
            <a:ext cx="55880" cy="22860"/>
          </a:xfrm>
          <a:custGeom>
            <a:avLst/>
            <a:gdLst/>
            <a:ahLst/>
            <a:cxnLst/>
            <a:rect l="l" t="t" r="r" b="b"/>
            <a:pathLst>
              <a:path w="55879" h="22860">
                <a:moveTo>
                  <a:pt x="0" y="22860"/>
                </a:moveTo>
                <a:lnTo>
                  <a:pt x="55879" y="22860"/>
                </a:lnTo>
                <a:lnTo>
                  <a:pt x="5587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ln w="9525">
            <a:solidFill>
              <a:srgbClr val="CE8E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212840" y="5447029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879" y="0"/>
                </a:lnTo>
              </a:path>
            </a:pathLst>
          </a:custGeom>
          <a:ln w="24129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212840" y="5435600"/>
            <a:ext cx="55880" cy="22860"/>
          </a:xfrm>
          <a:custGeom>
            <a:avLst/>
            <a:gdLst/>
            <a:ahLst/>
            <a:cxnLst/>
            <a:rect l="l" t="t" r="r" b="b"/>
            <a:pathLst>
              <a:path w="55879" h="22860">
                <a:moveTo>
                  <a:pt x="0" y="22859"/>
                </a:moveTo>
                <a:lnTo>
                  <a:pt x="55879" y="22859"/>
                </a:lnTo>
                <a:lnTo>
                  <a:pt x="55879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ln w="9525">
            <a:solidFill>
              <a:srgbClr val="CE8E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682740" y="5487670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879" y="0"/>
                </a:lnTo>
              </a:path>
            </a:pathLst>
          </a:custGeom>
          <a:ln w="24129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682740" y="5476240"/>
            <a:ext cx="55880" cy="22860"/>
          </a:xfrm>
          <a:custGeom>
            <a:avLst/>
            <a:gdLst/>
            <a:ahLst/>
            <a:cxnLst/>
            <a:rect l="l" t="t" r="r" b="b"/>
            <a:pathLst>
              <a:path w="55879" h="22860">
                <a:moveTo>
                  <a:pt x="0" y="22860"/>
                </a:moveTo>
                <a:lnTo>
                  <a:pt x="55879" y="22860"/>
                </a:lnTo>
                <a:lnTo>
                  <a:pt x="5587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ln w="9525">
            <a:solidFill>
              <a:srgbClr val="CE8E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7152640" y="5510529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879" y="0"/>
                </a:lnTo>
              </a:path>
            </a:pathLst>
          </a:custGeom>
          <a:ln w="24129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7152640" y="5499100"/>
            <a:ext cx="55880" cy="22860"/>
          </a:xfrm>
          <a:custGeom>
            <a:avLst/>
            <a:gdLst/>
            <a:ahLst/>
            <a:cxnLst/>
            <a:rect l="l" t="t" r="r" b="b"/>
            <a:pathLst>
              <a:path w="55879" h="22860">
                <a:moveTo>
                  <a:pt x="0" y="22859"/>
                </a:moveTo>
                <a:lnTo>
                  <a:pt x="55879" y="22859"/>
                </a:lnTo>
                <a:lnTo>
                  <a:pt x="55879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ln w="9525">
            <a:solidFill>
              <a:srgbClr val="CE8E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7625080" y="5528309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879" y="0"/>
                </a:lnTo>
              </a:path>
            </a:pathLst>
          </a:custGeom>
          <a:ln w="24129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7625080" y="5516879"/>
            <a:ext cx="55880" cy="22860"/>
          </a:xfrm>
          <a:custGeom>
            <a:avLst/>
            <a:gdLst/>
            <a:ahLst/>
            <a:cxnLst/>
            <a:rect l="l" t="t" r="r" b="b"/>
            <a:pathLst>
              <a:path w="55879" h="22860">
                <a:moveTo>
                  <a:pt x="0" y="22860"/>
                </a:moveTo>
                <a:lnTo>
                  <a:pt x="55879" y="22860"/>
                </a:lnTo>
                <a:lnTo>
                  <a:pt x="5587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ln w="9525">
            <a:solidFill>
              <a:srgbClr val="CE8E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8094980" y="5527040"/>
            <a:ext cx="55880" cy="22860"/>
          </a:xfrm>
          <a:custGeom>
            <a:avLst/>
            <a:gdLst/>
            <a:ahLst/>
            <a:cxnLst/>
            <a:rect l="l" t="t" r="r" b="b"/>
            <a:pathLst>
              <a:path w="55879" h="22860">
                <a:moveTo>
                  <a:pt x="0" y="22860"/>
                </a:moveTo>
                <a:lnTo>
                  <a:pt x="55879" y="22860"/>
                </a:lnTo>
                <a:lnTo>
                  <a:pt x="55879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ln w="9525">
            <a:solidFill>
              <a:srgbClr val="CE8E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2915920" y="2324100"/>
            <a:ext cx="5181600" cy="3213100"/>
          </a:xfrm>
          <a:custGeom>
            <a:avLst/>
            <a:gdLst/>
            <a:ahLst/>
            <a:cxnLst/>
            <a:rect l="l" t="t" r="r" b="b"/>
            <a:pathLst>
              <a:path w="5181600" h="3213100">
                <a:moveTo>
                  <a:pt x="0" y="0"/>
                </a:moveTo>
                <a:lnTo>
                  <a:pt x="469900" y="1183639"/>
                </a:lnTo>
                <a:lnTo>
                  <a:pt x="942340" y="1940560"/>
                </a:lnTo>
                <a:lnTo>
                  <a:pt x="1412240" y="2420620"/>
                </a:lnTo>
                <a:lnTo>
                  <a:pt x="1884680" y="2715260"/>
                </a:lnTo>
                <a:lnTo>
                  <a:pt x="2354580" y="2908300"/>
                </a:lnTo>
                <a:lnTo>
                  <a:pt x="2827020" y="3025140"/>
                </a:lnTo>
                <a:lnTo>
                  <a:pt x="3296920" y="3101340"/>
                </a:lnTo>
                <a:lnTo>
                  <a:pt x="3766820" y="3147060"/>
                </a:lnTo>
                <a:lnTo>
                  <a:pt x="4239259" y="3182620"/>
                </a:lnTo>
                <a:lnTo>
                  <a:pt x="4709159" y="3200400"/>
                </a:lnTo>
                <a:lnTo>
                  <a:pt x="5181600" y="3213100"/>
                </a:lnTo>
              </a:path>
            </a:pathLst>
          </a:custGeom>
          <a:ln w="50800">
            <a:solidFill>
              <a:srgbClr val="4F6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2842260" y="2322829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700" y="0"/>
                </a:lnTo>
              </a:path>
            </a:pathLst>
          </a:custGeom>
          <a:ln w="29209">
            <a:solidFill>
              <a:srgbClr val="4F6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2842260" y="2308860"/>
            <a:ext cx="139700" cy="27940"/>
          </a:xfrm>
          <a:custGeom>
            <a:avLst/>
            <a:gdLst/>
            <a:ahLst/>
            <a:cxnLst/>
            <a:rect l="l" t="t" r="r" b="b"/>
            <a:pathLst>
              <a:path w="139700" h="27939">
                <a:moveTo>
                  <a:pt x="0" y="27939"/>
                </a:moveTo>
                <a:lnTo>
                  <a:pt x="139700" y="27939"/>
                </a:lnTo>
                <a:lnTo>
                  <a:pt x="13970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ln w="9525">
            <a:solidFill>
              <a:srgbClr val="B5C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314700" y="350647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700" y="0"/>
                </a:lnTo>
              </a:path>
            </a:pathLst>
          </a:custGeom>
          <a:ln w="29209">
            <a:solidFill>
              <a:srgbClr val="4F6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314700" y="3492500"/>
            <a:ext cx="139700" cy="27940"/>
          </a:xfrm>
          <a:custGeom>
            <a:avLst/>
            <a:gdLst/>
            <a:ahLst/>
            <a:cxnLst/>
            <a:rect l="l" t="t" r="r" b="b"/>
            <a:pathLst>
              <a:path w="139700" h="27939">
                <a:moveTo>
                  <a:pt x="0" y="27939"/>
                </a:moveTo>
                <a:lnTo>
                  <a:pt x="139700" y="27939"/>
                </a:lnTo>
                <a:lnTo>
                  <a:pt x="13970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ln w="9525">
            <a:solidFill>
              <a:srgbClr val="B5C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784600" y="426339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700" y="0"/>
                </a:lnTo>
              </a:path>
            </a:pathLst>
          </a:custGeom>
          <a:ln w="29209">
            <a:solidFill>
              <a:srgbClr val="4F6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784600" y="4249420"/>
            <a:ext cx="139700" cy="27940"/>
          </a:xfrm>
          <a:custGeom>
            <a:avLst/>
            <a:gdLst/>
            <a:ahLst/>
            <a:cxnLst/>
            <a:rect l="l" t="t" r="r" b="b"/>
            <a:pathLst>
              <a:path w="139700" h="27939">
                <a:moveTo>
                  <a:pt x="0" y="27939"/>
                </a:moveTo>
                <a:lnTo>
                  <a:pt x="139700" y="27939"/>
                </a:lnTo>
                <a:lnTo>
                  <a:pt x="13970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ln w="9525">
            <a:solidFill>
              <a:srgbClr val="B5C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4257040" y="474345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700" y="0"/>
                </a:lnTo>
              </a:path>
            </a:pathLst>
          </a:custGeom>
          <a:ln w="29209">
            <a:solidFill>
              <a:srgbClr val="4F6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4257040" y="4729479"/>
            <a:ext cx="139700" cy="27940"/>
          </a:xfrm>
          <a:custGeom>
            <a:avLst/>
            <a:gdLst/>
            <a:ahLst/>
            <a:cxnLst/>
            <a:rect l="l" t="t" r="r" b="b"/>
            <a:pathLst>
              <a:path w="139700" h="27939">
                <a:moveTo>
                  <a:pt x="0" y="27940"/>
                </a:moveTo>
                <a:lnTo>
                  <a:pt x="139700" y="27940"/>
                </a:lnTo>
                <a:lnTo>
                  <a:pt x="13970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ln w="9525">
            <a:solidFill>
              <a:srgbClr val="B5C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4726940" y="503555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700" y="0"/>
                </a:lnTo>
              </a:path>
            </a:pathLst>
          </a:custGeom>
          <a:ln w="29209">
            <a:solidFill>
              <a:srgbClr val="4F6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4726940" y="5021579"/>
            <a:ext cx="139700" cy="27940"/>
          </a:xfrm>
          <a:custGeom>
            <a:avLst/>
            <a:gdLst/>
            <a:ahLst/>
            <a:cxnLst/>
            <a:rect l="l" t="t" r="r" b="b"/>
            <a:pathLst>
              <a:path w="139700" h="27939">
                <a:moveTo>
                  <a:pt x="0" y="27940"/>
                </a:moveTo>
                <a:lnTo>
                  <a:pt x="139700" y="27940"/>
                </a:lnTo>
                <a:lnTo>
                  <a:pt x="13970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ln w="9525">
            <a:solidFill>
              <a:srgbClr val="B5C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5199379" y="5231129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700" y="0"/>
                </a:lnTo>
              </a:path>
            </a:pathLst>
          </a:custGeom>
          <a:ln w="29209">
            <a:solidFill>
              <a:srgbClr val="4F6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5199379" y="5217159"/>
            <a:ext cx="139700" cy="27940"/>
          </a:xfrm>
          <a:custGeom>
            <a:avLst/>
            <a:gdLst/>
            <a:ahLst/>
            <a:cxnLst/>
            <a:rect l="l" t="t" r="r" b="b"/>
            <a:pathLst>
              <a:path w="139700" h="27939">
                <a:moveTo>
                  <a:pt x="0" y="27939"/>
                </a:moveTo>
                <a:lnTo>
                  <a:pt x="139700" y="27939"/>
                </a:lnTo>
                <a:lnTo>
                  <a:pt x="13970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ln w="9525">
            <a:solidFill>
              <a:srgbClr val="B5C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5669279" y="5345429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700" y="0"/>
                </a:lnTo>
              </a:path>
            </a:pathLst>
          </a:custGeom>
          <a:ln w="29210">
            <a:solidFill>
              <a:srgbClr val="4F6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5669279" y="5331459"/>
            <a:ext cx="139700" cy="27940"/>
          </a:xfrm>
          <a:custGeom>
            <a:avLst/>
            <a:gdLst/>
            <a:ahLst/>
            <a:cxnLst/>
            <a:rect l="l" t="t" r="r" b="b"/>
            <a:pathLst>
              <a:path w="139700" h="27939">
                <a:moveTo>
                  <a:pt x="0" y="27939"/>
                </a:moveTo>
                <a:lnTo>
                  <a:pt x="139700" y="27939"/>
                </a:lnTo>
                <a:lnTo>
                  <a:pt x="13970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ln w="9525">
            <a:solidFill>
              <a:srgbClr val="B5C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6141720" y="542417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700" y="0"/>
                </a:lnTo>
              </a:path>
            </a:pathLst>
          </a:custGeom>
          <a:ln w="29210">
            <a:solidFill>
              <a:srgbClr val="4F6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6141720" y="5410200"/>
            <a:ext cx="139700" cy="27940"/>
          </a:xfrm>
          <a:custGeom>
            <a:avLst/>
            <a:gdLst/>
            <a:ahLst/>
            <a:cxnLst/>
            <a:rect l="l" t="t" r="r" b="b"/>
            <a:pathLst>
              <a:path w="139700" h="27939">
                <a:moveTo>
                  <a:pt x="0" y="27940"/>
                </a:moveTo>
                <a:lnTo>
                  <a:pt x="139700" y="27940"/>
                </a:lnTo>
                <a:lnTo>
                  <a:pt x="13970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ln w="9525">
            <a:solidFill>
              <a:srgbClr val="B5C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6611619" y="546989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700" y="0"/>
                </a:lnTo>
              </a:path>
            </a:pathLst>
          </a:custGeom>
          <a:ln w="29210">
            <a:solidFill>
              <a:srgbClr val="4F6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6611619" y="5455920"/>
            <a:ext cx="139700" cy="27940"/>
          </a:xfrm>
          <a:custGeom>
            <a:avLst/>
            <a:gdLst/>
            <a:ahLst/>
            <a:cxnLst/>
            <a:rect l="l" t="t" r="r" b="b"/>
            <a:pathLst>
              <a:path w="139700" h="27939">
                <a:moveTo>
                  <a:pt x="0" y="27939"/>
                </a:moveTo>
                <a:lnTo>
                  <a:pt x="139700" y="27939"/>
                </a:lnTo>
                <a:lnTo>
                  <a:pt x="13970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ln w="9525">
            <a:solidFill>
              <a:srgbClr val="B5C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7081519" y="5502909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700" y="0"/>
                </a:lnTo>
              </a:path>
            </a:pathLst>
          </a:custGeom>
          <a:ln w="29210">
            <a:solidFill>
              <a:srgbClr val="4F6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7081519" y="5488940"/>
            <a:ext cx="139700" cy="27940"/>
          </a:xfrm>
          <a:custGeom>
            <a:avLst/>
            <a:gdLst/>
            <a:ahLst/>
            <a:cxnLst/>
            <a:rect l="l" t="t" r="r" b="b"/>
            <a:pathLst>
              <a:path w="139700" h="27939">
                <a:moveTo>
                  <a:pt x="0" y="27940"/>
                </a:moveTo>
                <a:lnTo>
                  <a:pt x="139700" y="27940"/>
                </a:lnTo>
                <a:lnTo>
                  <a:pt x="13970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ln w="9525">
            <a:solidFill>
              <a:srgbClr val="B5C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7553959" y="5523229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700" y="0"/>
                </a:lnTo>
              </a:path>
            </a:pathLst>
          </a:custGeom>
          <a:ln w="29210">
            <a:solidFill>
              <a:srgbClr val="4F6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7553959" y="5509259"/>
            <a:ext cx="139700" cy="27940"/>
          </a:xfrm>
          <a:custGeom>
            <a:avLst/>
            <a:gdLst/>
            <a:ahLst/>
            <a:cxnLst/>
            <a:rect l="l" t="t" r="r" b="b"/>
            <a:pathLst>
              <a:path w="139700" h="27939">
                <a:moveTo>
                  <a:pt x="0" y="27939"/>
                </a:moveTo>
                <a:lnTo>
                  <a:pt x="139700" y="27939"/>
                </a:lnTo>
                <a:lnTo>
                  <a:pt x="13970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ln w="9525">
            <a:solidFill>
              <a:srgbClr val="B5C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8157209" y="5518784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0"/>
                </a:moveTo>
                <a:lnTo>
                  <a:pt x="0" y="29210"/>
                </a:lnTo>
              </a:path>
            </a:pathLst>
          </a:custGeom>
          <a:ln w="29210">
            <a:solidFill>
              <a:srgbClr val="4F6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8030209" y="5518784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0"/>
                </a:moveTo>
                <a:lnTo>
                  <a:pt x="0" y="29210"/>
                </a:lnTo>
              </a:path>
            </a:pathLst>
          </a:custGeom>
          <a:ln w="29210">
            <a:solidFill>
              <a:srgbClr val="4F6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8023859" y="5519420"/>
            <a:ext cx="139700" cy="27940"/>
          </a:xfrm>
          <a:custGeom>
            <a:avLst/>
            <a:gdLst/>
            <a:ahLst/>
            <a:cxnLst/>
            <a:rect l="l" t="t" r="r" b="b"/>
            <a:pathLst>
              <a:path w="139700" h="27939">
                <a:moveTo>
                  <a:pt x="0" y="27939"/>
                </a:moveTo>
                <a:lnTo>
                  <a:pt x="139700" y="27939"/>
                </a:lnTo>
                <a:lnTo>
                  <a:pt x="13970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ln w="9525">
            <a:solidFill>
              <a:srgbClr val="B5C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2914650" y="1388110"/>
            <a:ext cx="5181600" cy="4142740"/>
          </a:xfrm>
          <a:custGeom>
            <a:avLst/>
            <a:gdLst/>
            <a:ahLst/>
            <a:cxnLst/>
            <a:rect l="l" t="t" r="r" b="b"/>
            <a:pathLst>
              <a:path w="5181600" h="4142740">
                <a:moveTo>
                  <a:pt x="0" y="0"/>
                </a:moveTo>
                <a:lnTo>
                  <a:pt x="472439" y="1531619"/>
                </a:lnTo>
                <a:lnTo>
                  <a:pt x="942339" y="2506979"/>
                </a:lnTo>
                <a:lnTo>
                  <a:pt x="1414779" y="3124200"/>
                </a:lnTo>
                <a:lnTo>
                  <a:pt x="1884679" y="3505200"/>
                </a:lnTo>
                <a:lnTo>
                  <a:pt x="2357120" y="3751579"/>
                </a:lnTo>
                <a:lnTo>
                  <a:pt x="2827020" y="3906520"/>
                </a:lnTo>
                <a:lnTo>
                  <a:pt x="3299460" y="4000500"/>
                </a:lnTo>
                <a:lnTo>
                  <a:pt x="3769359" y="4061459"/>
                </a:lnTo>
                <a:lnTo>
                  <a:pt x="4239259" y="4102100"/>
                </a:lnTo>
                <a:lnTo>
                  <a:pt x="4711700" y="4127500"/>
                </a:lnTo>
                <a:lnTo>
                  <a:pt x="5181600" y="4142740"/>
                </a:lnTo>
              </a:path>
            </a:pathLst>
          </a:custGeom>
          <a:ln w="38099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2856229" y="132968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0" y="57150"/>
                </a:lnTo>
                <a:lnTo>
                  <a:pt x="57150" y="114300"/>
                </a:lnTo>
                <a:lnTo>
                  <a:pt x="114300" y="57150"/>
                </a:lnTo>
                <a:lnTo>
                  <a:pt x="5715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2854960" y="132841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40">
                <a:moveTo>
                  <a:pt x="58419" y="1269"/>
                </a:moveTo>
                <a:lnTo>
                  <a:pt x="58419" y="0"/>
                </a:lnTo>
                <a:lnTo>
                  <a:pt x="58419" y="1269"/>
                </a:lnTo>
                <a:lnTo>
                  <a:pt x="115569" y="58419"/>
                </a:lnTo>
                <a:lnTo>
                  <a:pt x="116839" y="58419"/>
                </a:lnTo>
                <a:lnTo>
                  <a:pt x="115569" y="58419"/>
                </a:lnTo>
                <a:lnTo>
                  <a:pt x="58419" y="115569"/>
                </a:lnTo>
                <a:lnTo>
                  <a:pt x="58419" y="116839"/>
                </a:lnTo>
                <a:lnTo>
                  <a:pt x="58419" y="115569"/>
                </a:lnTo>
                <a:lnTo>
                  <a:pt x="1269" y="58419"/>
                </a:lnTo>
                <a:lnTo>
                  <a:pt x="0" y="58419"/>
                </a:lnTo>
                <a:lnTo>
                  <a:pt x="1269" y="58419"/>
                </a:lnTo>
                <a:lnTo>
                  <a:pt x="58419" y="1269"/>
                </a:lnTo>
                <a:close/>
              </a:path>
            </a:pathLst>
          </a:custGeom>
          <a:ln w="9525">
            <a:solidFill>
              <a:srgbClr val="A496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3328670" y="286131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0" y="57150"/>
                </a:lnTo>
                <a:lnTo>
                  <a:pt x="57150" y="114300"/>
                </a:lnTo>
                <a:lnTo>
                  <a:pt x="114300" y="57150"/>
                </a:lnTo>
                <a:lnTo>
                  <a:pt x="5715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3327400" y="286003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58420" y="1270"/>
                </a:moveTo>
                <a:lnTo>
                  <a:pt x="58420" y="0"/>
                </a:lnTo>
                <a:lnTo>
                  <a:pt x="58420" y="1270"/>
                </a:lnTo>
                <a:lnTo>
                  <a:pt x="115570" y="58420"/>
                </a:lnTo>
                <a:lnTo>
                  <a:pt x="116839" y="58420"/>
                </a:lnTo>
                <a:lnTo>
                  <a:pt x="115570" y="58420"/>
                </a:lnTo>
                <a:lnTo>
                  <a:pt x="58420" y="115570"/>
                </a:lnTo>
                <a:lnTo>
                  <a:pt x="58420" y="116839"/>
                </a:lnTo>
                <a:lnTo>
                  <a:pt x="58420" y="115570"/>
                </a:lnTo>
                <a:lnTo>
                  <a:pt x="1270" y="58420"/>
                </a:lnTo>
                <a:lnTo>
                  <a:pt x="0" y="58420"/>
                </a:lnTo>
                <a:lnTo>
                  <a:pt x="1270" y="58420"/>
                </a:lnTo>
                <a:lnTo>
                  <a:pt x="58420" y="1270"/>
                </a:lnTo>
                <a:close/>
              </a:path>
            </a:pathLst>
          </a:custGeom>
          <a:ln w="9525">
            <a:solidFill>
              <a:srgbClr val="A496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3798570" y="383667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0" y="57149"/>
                </a:lnTo>
                <a:lnTo>
                  <a:pt x="57150" y="114299"/>
                </a:lnTo>
                <a:lnTo>
                  <a:pt x="114300" y="57149"/>
                </a:lnTo>
                <a:lnTo>
                  <a:pt x="5715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3797300" y="383540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58420" y="1269"/>
                </a:moveTo>
                <a:lnTo>
                  <a:pt x="58420" y="0"/>
                </a:lnTo>
                <a:lnTo>
                  <a:pt x="58420" y="1269"/>
                </a:lnTo>
                <a:lnTo>
                  <a:pt x="115570" y="58419"/>
                </a:lnTo>
                <a:lnTo>
                  <a:pt x="116839" y="58419"/>
                </a:lnTo>
                <a:lnTo>
                  <a:pt x="115570" y="58419"/>
                </a:lnTo>
                <a:lnTo>
                  <a:pt x="58420" y="115569"/>
                </a:lnTo>
                <a:lnTo>
                  <a:pt x="58420" y="116839"/>
                </a:lnTo>
                <a:lnTo>
                  <a:pt x="58420" y="115569"/>
                </a:lnTo>
                <a:lnTo>
                  <a:pt x="1270" y="58419"/>
                </a:lnTo>
                <a:lnTo>
                  <a:pt x="0" y="58419"/>
                </a:lnTo>
                <a:lnTo>
                  <a:pt x="1270" y="58419"/>
                </a:lnTo>
                <a:lnTo>
                  <a:pt x="58420" y="1269"/>
                </a:lnTo>
                <a:close/>
              </a:path>
            </a:pathLst>
          </a:custGeom>
          <a:ln w="9525">
            <a:solidFill>
              <a:srgbClr val="A496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4271009" y="445389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0" y="57150"/>
                </a:lnTo>
                <a:lnTo>
                  <a:pt x="57150" y="114300"/>
                </a:lnTo>
                <a:lnTo>
                  <a:pt x="114300" y="57150"/>
                </a:lnTo>
                <a:lnTo>
                  <a:pt x="5715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269740" y="44526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58420" y="1269"/>
                </a:moveTo>
                <a:lnTo>
                  <a:pt x="58420" y="0"/>
                </a:lnTo>
                <a:lnTo>
                  <a:pt x="58420" y="1269"/>
                </a:lnTo>
                <a:lnTo>
                  <a:pt x="115570" y="58419"/>
                </a:lnTo>
                <a:lnTo>
                  <a:pt x="116839" y="58419"/>
                </a:lnTo>
                <a:lnTo>
                  <a:pt x="115570" y="58419"/>
                </a:lnTo>
                <a:lnTo>
                  <a:pt x="58420" y="115569"/>
                </a:lnTo>
                <a:lnTo>
                  <a:pt x="58420" y="116839"/>
                </a:lnTo>
                <a:lnTo>
                  <a:pt x="58420" y="115569"/>
                </a:lnTo>
                <a:lnTo>
                  <a:pt x="1270" y="58419"/>
                </a:lnTo>
                <a:lnTo>
                  <a:pt x="0" y="58419"/>
                </a:lnTo>
                <a:lnTo>
                  <a:pt x="1270" y="58419"/>
                </a:lnTo>
                <a:lnTo>
                  <a:pt x="58420" y="1269"/>
                </a:lnTo>
                <a:close/>
              </a:path>
            </a:pathLst>
          </a:custGeom>
          <a:ln w="9525">
            <a:solidFill>
              <a:srgbClr val="A496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4740909" y="483489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0" y="57150"/>
                </a:lnTo>
                <a:lnTo>
                  <a:pt x="57150" y="114300"/>
                </a:lnTo>
                <a:lnTo>
                  <a:pt x="114300" y="57150"/>
                </a:lnTo>
                <a:lnTo>
                  <a:pt x="5715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4739640" y="48336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58420" y="1269"/>
                </a:moveTo>
                <a:lnTo>
                  <a:pt x="58420" y="0"/>
                </a:lnTo>
                <a:lnTo>
                  <a:pt x="58420" y="1269"/>
                </a:lnTo>
                <a:lnTo>
                  <a:pt x="115570" y="58419"/>
                </a:lnTo>
                <a:lnTo>
                  <a:pt x="116839" y="58419"/>
                </a:lnTo>
                <a:lnTo>
                  <a:pt x="115570" y="58419"/>
                </a:lnTo>
                <a:lnTo>
                  <a:pt x="58420" y="115569"/>
                </a:lnTo>
                <a:lnTo>
                  <a:pt x="58420" y="116839"/>
                </a:lnTo>
                <a:lnTo>
                  <a:pt x="58420" y="115569"/>
                </a:lnTo>
                <a:lnTo>
                  <a:pt x="1270" y="58419"/>
                </a:lnTo>
                <a:lnTo>
                  <a:pt x="0" y="58419"/>
                </a:lnTo>
                <a:lnTo>
                  <a:pt x="1270" y="58419"/>
                </a:lnTo>
                <a:lnTo>
                  <a:pt x="58420" y="1269"/>
                </a:lnTo>
                <a:close/>
              </a:path>
            </a:pathLst>
          </a:custGeom>
          <a:ln w="9525">
            <a:solidFill>
              <a:srgbClr val="A496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213350" y="508127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0" y="57149"/>
                </a:lnTo>
                <a:lnTo>
                  <a:pt x="57150" y="114299"/>
                </a:lnTo>
                <a:lnTo>
                  <a:pt x="114300" y="57149"/>
                </a:lnTo>
                <a:lnTo>
                  <a:pt x="5715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212079" y="508000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58420" y="1269"/>
                </a:moveTo>
                <a:lnTo>
                  <a:pt x="58420" y="0"/>
                </a:lnTo>
                <a:lnTo>
                  <a:pt x="58420" y="1269"/>
                </a:lnTo>
                <a:lnTo>
                  <a:pt x="115570" y="58419"/>
                </a:lnTo>
                <a:lnTo>
                  <a:pt x="116840" y="58419"/>
                </a:lnTo>
                <a:lnTo>
                  <a:pt x="115570" y="58419"/>
                </a:lnTo>
                <a:lnTo>
                  <a:pt x="58420" y="115569"/>
                </a:lnTo>
                <a:lnTo>
                  <a:pt x="58420" y="116839"/>
                </a:lnTo>
                <a:lnTo>
                  <a:pt x="58420" y="115569"/>
                </a:lnTo>
                <a:lnTo>
                  <a:pt x="1270" y="58419"/>
                </a:lnTo>
                <a:lnTo>
                  <a:pt x="0" y="58419"/>
                </a:lnTo>
                <a:lnTo>
                  <a:pt x="1270" y="58419"/>
                </a:lnTo>
                <a:lnTo>
                  <a:pt x="58420" y="1269"/>
                </a:lnTo>
                <a:close/>
              </a:path>
            </a:pathLst>
          </a:custGeom>
          <a:ln w="9525">
            <a:solidFill>
              <a:srgbClr val="A496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683250" y="523620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0" y="57149"/>
                </a:lnTo>
                <a:lnTo>
                  <a:pt x="57150" y="114299"/>
                </a:lnTo>
                <a:lnTo>
                  <a:pt x="114300" y="57149"/>
                </a:lnTo>
                <a:lnTo>
                  <a:pt x="5715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681979" y="523494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58420" y="1270"/>
                </a:moveTo>
                <a:lnTo>
                  <a:pt x="58420" y="0"/>
                </a:lnTo>
                <a:lnTo>
                  <a:pt x="58420" y="1270"/>
                </a:lnTo>
                <a:lnTo>
                  <a:pt x="115570" y="58420"/>
                </a:lnTo>
                <a:lnTo>
                  <a:pt x="116840" y="58420"/>
                </a:lnTo>
                <a:lnTo>
                  <a:pt x="115570" y="58420"/>
                </a:lnTo>
                <a:lnTo>
                  <a:pt x="58420" y="115570"/>
                </a:lnTo>
                <a:lnTo>
                  <a:pt x="58420" y="116840"/>
                </a:lnTo>
                <a:lnTo>
                  <a:pt x="58420" y="115570"/>
                </a:lnTo>
                <a:lnTo>
                  <a:pt x="1270" y="58420"/>
                </a:lnTo>
                <a:lnTo>
                  <a:pt x="0" y="58420"/>
                </a:lnTo>
                <a:lnTo>
                  <a:pt x="1270" y="58420"/>
                </a:lnTo>
                <a:lnTo>
                  <a:pt x="58420" y="1270"/>
                </a:lnTo>
                <a:close/>
              </a:path>
            </a:pathLst>
          </a:custGeom>
          <a:ln w="9525">
            <a:solidFill>
              <a:srgbClr val="A496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6155690" y="533019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0" y="57150"/>
                </a:lnTo>
                <a:lnTo>
                  <a:pt x="57150" y="114300"/>
                </a:lnTo>
                <a:lnTo>
                  <a:pt x="114300" y="57150"/>
                </a:lnTo>
                <a:lnTo>
                  <a:pt x="5715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6154420" y="53289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58419" y="1269"/>
                </a:moveTo>
                <a:lnTo>
                  <a:pt x="58419" y="0"/>
                </a:lnTo>
                <a:lnTo>
                  <a:pt x="58419" y="1269"/>
                </a:lnTo>
                <a:lnTo>
                  <a:pt x="115569" y="58419"/>
                </a:lnTo>
                <a:lnTo>
                  <a:pt x="116839" y="58419"/>
                </a:lnTo>
                <a:lnTo>
                  <a:pt x="115569" y="58419"/>
                </a:lnTo>
                <a:lnTo>
                  <a:pt x="58419" y="115569"/>
                </a:lnTo>
                <a:lnTo>
                  <a:pt x="58419" y="116839"/>
                </a:lnTo>
                <a:lnTo>
                  <a:pt x="58419" y="115569"/>
                </a:lnTo>
                <a:lnTo>
                  <a:pt x="1269" y="58419"/>
                </a:lnTo>
                <a:lnTo>
                  <a:pt x="0" y="58419"/>
                </a:lnTo>
                <a:lnTo>
                  <a:pt x="1269" y="58419"/>
                </a:lnTo>
                <a:lnTo>
                  <a:pt x="58419" y="1269"/>
                </a:lnTo>
                <a:close/>
              </a:path>
            </a:pathLst>
          </a:custGeom>
          <a:ln w="9525">
            <a:solidFill>
              <a:srgbClr val="A496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6625590" y="53911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0" y="57150"/>
                </a:lnTo>
                <a:lnTo>
                  <a:pt x="57150" y="114300"/>
                </a:lnTo>
                <a:lnTo>
                  <a:pt x="114300" y="57150"/>
                </a:lnTo>
                <a:lnTo>
                  <a:pt x="5715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6624319" y="538987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58420" y="1270"/>
                </a:moveTo>
                <a:lnTo>
                  <a:pt x="58420" y="0"/>
                </a:lnTo>
                <a:lnTo>
                  <a:pt x="58420" y="1270"/>
                </a:lnTo>
                <a:lnTo>
                  <a:pt x="115570" y="58420"/>
                </a:lnTo>
                <a:lnTo>
                  <a:pt x="116839" y="58420"/>
                </a:lnTo>
                <a:lnTo>
                  <a:pt x="115570" y="58420"/>
                </a:lnTo>
                <a:lnTo>
                  <a:pt x="58420" y="115570"/>
                </a:lnTo>
                <a:lnTo>
                  <a:pt x="58420" y="116840"/>
                </a:lnTo>
                <a:lnTo>
                  <a:pt x="58420" y="115570"/>
                </a:lnTo>
                <a:lnTo>
                  <a:pt x="1270" y="58420"/>
                </a:lnTo>
                <a:lnTo>
                  <a:pt x="0" y="58420"/>
                </a:lnTo>
                <a:lnTo>
                  <a:pt x="1270" y="58420"/>
                </a:lnTo>
                <a:lnTo>
                  <a:pt x="58420" y="1270"/>
                </a:lnTo>
                <a:close/>
              </a:path>
            </a:pathLst>
          </a:custGeom>
          <a:ln w="9524">
            <a:solidFill>
              <a:srgbClr val="A496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7095490" y="543179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0" y="57150"/>
                </a:lnTo>
                <a:lnTo>
                  <a:pt x="57150" y="114300"/>
                </a:lnTo>
                <a:lnTo>
                  <a:pt x="114300" y="57150"/>
                </a:lnTo>
                <a:lnTo>
                  <a:pt x="5715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7094219" y="54305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58420" y="1269"/>
                </a:moveTo>
                <a:lnTo>
                  <a:pt x="58420" y="0"/>
                </a:lnTo>
                <a:lnTo>
                  <a:pt x="58420" y="1269"/>
                </a:lnTo>
                <a:lnTo>
                  <a:pt x="115570" y="58419"/>
                </a:lnTo>
                <a:lnTo>
                  <a:pt x="116839" y="58419"/>
                </a:lnTo>
                <a:lnTo>
                  <a:pt x="115570" y="58419"/>
                </a:lnTo>
                <a:lnTo>
                  <a:pt x="58420" y="115569"/>
                </a:lnTo>
                <a:lnTo>
                  <a:pt x="58420" y="116839"/>
                </a:lnTo>
                <a:lnTo>
                  <a:pt x="58420" y="115569"/>
                </a:lnTo>
                <a:lnTo>
                  <a:pt x="1270" y="58419"/>
                </a:lnTo>
                <a:lnTo>
                  <a:pt x="0" y="58419"/>
                </a:lnTo>
                <a:lnTo>
                  <a:pt x="1270" y="58419"/>
                </a:lnTo>
                <a:lnTo>
                  <a:pt x="58420" y="1269"/>
                </a:lnTo>
                <a:close/>
              </a:path>
            </a:pathLst>
          </a:custGeom>
          <a:ln w="9525">
            <a:solidFill>
              <a:srgbClr val="A496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7567930" y="545719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0" y="57150"/>
                </a:lnTo>
                <a:lnTo>
                  <a:pt x="57150" y="114300"/>
                </a:lnTo>
                <a:lnTo>
                  <a:pt x="114300" y="57150"/>
                </a:lnTo>
                <a:lnTo>
                  <a:pt x="5715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7566659" y="545592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58420" y="1269"/>
                </a:moveTo>
                <a:lnTo>
                  <a:pt x="58420" y="0"/>
                </a:lnTo>
                <a:lnTo>
                  <a:pt x="58420" y="1269"/>
                </a:lnTo>
                <a:lnTo>
                  <a:pt x="115570" y="58419"/>
                </a:lnTo>
                <a:lnTo>
                  <a:pt x="116840" y="58419"/>
                </a:lnTo>
                <a:lnTo>
                  <a:pt x="115570" y="58419"/>
                </a:lnTo>
                <a:lnTo>
                  <a:pt x="58420" y="115569"/>
                </a:lnTo>
                <a:lnTo>
                  <a:pt x="58420" y="116839"/>
                </a:lnTo>
                <a:lnTo>
                  <a:pt x="58420" y="115569"/>
                </a:lnTo>
                <a:lnTo>
                  <a:pt x="1270" y="58419"/>
                </a:lnTo>
                <a:lnTo>
                  <a:pt x="0" y="58419"/>
                </a:lnTo>
                <a:lnTo>
                  <a:pt x="1270" y="58419"/>
                </a:lnTo>
                <a:lnTo>
                  <a:pt x="58420" y="1269"/>
                </a:lnTo>
                <a:close/>
              </a:path>
            </a:pathLst>
          </a:custGeom>
          <a:ln w="9525">
            <a:solidFill>
              <a:srgbClr val="A496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8037830" y="547242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0" y="57150"/>
                </a:lnTo>
                <a:lnTo>
                  <a:pt x="57150" y="114300"/>
                </a:lnTo>
                <a:lnTo>
                  <a:pt x="114300" y="57150"/>
                </a:lnTo>
                <a:lnTo>
                  <a:pt x="5715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8036559" y="5471159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58420" y="1269"/>
                </a:moveTo>
                <a:lnTo>
                  <a:pt x="58420" y="0"/>
                </a:lnTo>
                <a:lnTo>
                  <a:pt x="58420" y="1269"/>
                </a:lnTo>
                <a:lnTo>
                  <a:pt x="115570" y="58419"/>
                </a:lnTo>
                <a:lnTo>
                  <a:pt x="116840" y="58419"/>
                </a:lnTo>
                <a:lnTo>
                  <a:pt x="115570" y="58419"/>
                </a:lnTo>
                <a:lnTo>
                  <a:pt x="58420" y="115569"/>
                </a:lnTo>
                <a:lnTo>
                  <a:pt x="58420" y="116839"/>
                </a:lnTo>
                <a:lnTo>
                  <a:pt x="58420" y="115569"/>
                </a:lnTo>
                <a:lnTo>
                  <a:pt x="1270" y="58419"/>
                </a:lnTo>
                <a:lnTo>
                  <a:pt x="0" y="58419"/>
                </a:lnTo>
                <a:lnTo>
                  <a:pt x="1270" y="58419"/>
                </a:lnTo>
                <a:lnTo>
                  <a:pt x="58420" y="1269"/>
                </a:lnTo>
                <a:close/>
              </a:path>
            </a:pathLst>
          </a:custGeom>
          <a:ln w="9525">
            <a:solidFill>
              <a:srgbClr val="A496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3856990" y="2155189"/>
            <a:ext cx="4239260" cy="3347720"/>
          </a:xfrm>
          <a:custGeom>
            <a:avLst/>
            <a:gdLst/>
            <a:ahLst/>
            <a:cxnLst/>
            <a:rect l="l" t="t" r="r" b="b"/>
            <a:pathLst>
              <a:path w="4239259" h="3347720">
                <a:moveTo>
                  <a:pt x="0" y="0"/>
                </a:moveTo>
                <a:lnTo>
                  <a:pt x="472439" y="1236980"/>
                </a:lnTo>
                <a:lnTo>
                  <a:pt x="942339" y="2009140"/>
                </a:lnTo>
                <a:lnTo>
                  <a:pt x="1414780" y="2552700"/>
                </a:lnTo>
                <a:lnTo>
                  <a:pt x="1884680" y="2860040"/>
                </a:lnTo>
                <a:lnTo>
                  <a:pt x="2357120" y="3063240"/>
                </a:lnTo>
                <a:lnTo>
                  <a:pt x="2827019" y="3185160"/>
                </a:lnTo>
                <a:lnTo>
                  <a:pt x="3296919" y="3263900"/>
                </a:lnTo>
                <a:lnTo>
                  <a:pt x="3769360" y="3317240"/>
                </a:lnTo>
                <a:lnTo>
                  <a:pt x="4239260" y="3347720"/>
                </a:lnTo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3797300" y="20955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114300" y="114300"/>
                </a:lnTo>
                <a:lnTo>
                  <a:pt x="1143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3797300" y="20955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114300" y="114300"/>
                </a:lnTo>
                <a:lnTo>
                  <a:pt x="1143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ln w="9525">
            <a:solidFill>
              <a:srgbClr val="8BC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269740" y="333247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114300" y="114300"/>
                </a:lnTo>
                <a:lnTo>
                  <a:pt x="1143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4269740" y="333247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114300" y="114300"/>
                </a:lnTo>
                <a:lnTo>
                  <a:pt x="1143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ln w="9525">
            <a:solidFill>
              <a:srgbClr val="8BC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4739640" y="410464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114300" y="114300"/>
                </a:lnTo>
                <a:lnTo>
                  <a:pt x="1143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4739640" y="410464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114300" y="114300"/>
                </a:lnTo>
                <a:lnTo>
                  <a:pt x="1143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ln w="9525">
            <a:solidFill>
              <a:srgbClr val="8BC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212079" y="46482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114300" y="114300"/>
                </a:lnTo>
                <a:lnTo>
                  <a:pt x="1143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212079" y="46482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114300" y="114300"/>
                </a:lnTo>
                <a:lnTo>
                  <a:pt x="1143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ln w="9525">
            <a:solidFill>
              <a:srgbClr val="8BC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681979" y="495554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114300" y="114300"/>
                </a:lnTo>
                <a:lnTo>
                  <a:pt x="1143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5681979" y="495554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114300" y="114300"/>
                </a:lnTo>
                <a:lnTo>
                  <a:pt x="1143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ln w="9525">
            <a:solidFill>
              <a:srgbClr val="8BC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154420" y="515874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114300" y="114300"/>
                </a:lnTo>
                <a:lnTo>
                  <a:pt x="1143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154420" y="515874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114300" y="114300"/>
                </a:lnTo>
                <a:lnTo>
                  <a:pt x="1143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ln w="9525">
            <a:solidFill>
              <a:srgbClr val="8BC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624319" y="528065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9"/>
                </a:moveTo>
                <a:lnTo>
                  <a:pt x="114300" y="114299"/>
                </a:lnTo>
                <a:lnTo>
                  <a:pt x="114300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6624319" y="528065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9"/>
                </a:moveTo>
                <a:lnTo>
                  <a:pt x="114300" y="114299"/>
                </a:lnTo>
                <a:lnTo>
                  <a:pt x="114300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ln w="9525">
            <a:solidFill>
              <a:srgbClr val="8BC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7094219" y="53594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114300" y="114300"/>
                </a:lnTo>
                <a:lnTo>
                  <a:pt x="1143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7094219" y="53594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114300" y="114300"/>
                </a:lnTo>
                <a:lnTo>
                  <a:pt x="1143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ln w="9525">
            <a:solidFill>
              <a:srgbClr val="8BC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7566659" y="541274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114300" y="114300"/>
                </a:lnTo>
                <a:lnTo>
                  <a:pt x="1143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7566659" y="541274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114300" y="114300"/>
                </a:lnTo>
                <a:lnTo>
                  <a:pt x="1143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ln w="9525">
            <a:solidFill>
              <a:srgbClr val="8BC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8036559" y="544322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9"/>
                </a:moveTo>
                <a:lnTo>
                  <a:pt x="114300" y="114299"/>
                </a:lnTo>
                <a:lnTo>
                  <a:pt x="114300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8036559" y="544322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9"/>
                </a:moveTo>
                <a:lnTo>
                  <a:pt x="114300" y="114299"/>
                </a:lnTo>
                <a:lnTo>
                  <a:pt x="114300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ln w="9525">
            <a:solidFill>
              <a:srgbClr val="8BC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 txBox="1"/>
          <p:nvPr/>
        </p:nvSpPr>
        <p:spPr>
          <a:xfrm>
            <a:off x="1637410" y="4659177"/>
            <a:ext cx="153035" cy="102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6" name="object 506"/>
          <p:cNvSpPr txBox="1"/>
          <p:nvPr/>
        </p:nvSpPr>
        <p:spPr>
          <a:xfrm>
            <a:off x="1637410" y="3885108"/>
            <a:ext cx="15303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7" name="object 507"/>
          <p:cNvSpPr txBox="1"/>
          <p:nvPr/>
        </p:nvSpPr>
        <p:spPr>
          <a:xfrm>
            <a:off x="1637410" y="3111678"/>
            <a:ext cx="15303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8" name="object 508"/>
          <p:cNvSpPr txBox="1"/>
          <p:nvPr/>
        </p:nvSpPr>
        <p:spPr>
          <a:xfrm>
            <a:off x="1637410" y="2338252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9" name="object 509"/>
          <p:cNvSpPr txBox="1"/>
          <p:nvPr/>
        </p:nvSpPr>
        <p:spPr>
          <a:xfrm>
            <a:off x="1637410" y="1564441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0" name="object 510"/>
          <p:cNvSpPr txBox="1"/>
          <p:nvPr/>
        </p:nvSpPr>
        <p:spPr>
          <a:xfrm>
            <a:off x="1802510" y="5705339"/>
            <a:ext cx="48641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83234" algn="l"/>
                <a:tab pos="954405" algn="l"/>
                <a:tab pos="1425575" algn="l"/>
                <a:tab pos="1896745" algn="l"/>
                <a:tab pos="2367915" algn="l"/>
                <a:tab pos="2839085" algn="l"/>
                <a:tab pos="3310254" algn="l"/>
                <a:tab pos="3781425" algn="l"/>
                <a:tab pos="4252595" algn="l"/>
                <a:tab pos="4723765" algn="l"/>
              </a:tabLst>
            </a:pPr>
            <a:r>
              <a:rPr sz="1800" spc="-5" dirty="0">
                <a:latin typeface="Arial"/>
                <a:cs typeface="Arial"/>
              </a:rPr>
              <a:t>4.</a:t>
            </a:r>
            <a:r>
              <a:rPr sz="1800" dirty="0">
                <a:latin typeface="Arial"/>
                <a:cs typeface="Arial"/>
              </a:rPr>
              <a:t>6	</a:t>
            </a:r>
            <a:r>
              <a:rPr sz="1800" spc="-5" dirty="0">
                <a:latin typeface="Arial"/>
                <a:cs typeface="Arial"/>
              </a:rPr>
              <a:t>4.</a:t>
            </a:r>
            <a:r>
              <a:rPr sz="1800" dirty="0">
                <a:latin typeface="Arial"/>
                <a:cs typeface="Arial"/>
              </a:rPr>
              <a:t>8	</a:t>
            </a:r>
            <a:r>
              <a:rPr sz="1800" spc="-5" dirty="0">
                <a:latin typeface="Arial"/>
                <a:cs typeface="Arial"/>
              </a:rPr>
              <a:t>5.</a:t>
            </a:r>
            <a:r>
              <a:rPr sz="1800" dirty="0">
                <a:latin typeface="Arial"/>
                <a:cs typeface="Arial"/>
              </a:rPr>
              <a:t>0	</a:t>
            </a:r>
            <a:r>
              <a:rPr sz="1800" spc="-5" dirty="0">
                <a:latin typeface="Arial"/>
                <a:cs typeface="Arial"/>
              </a:rPr>
              <a:t>5.</a:t>
            </a:r>
            <a:r>
              <a:rPr sz="1800" dirty="0">
                <a:latin typeface="Arial"/>
                <a:cs typeface="Arial"/>
              </a:rPr>
              <a:t>2	</a:t>
            </a:r>
            <a:r>
              <a:rPr sz="1800" spc="-5" dirty="0">
                <a:latin typeface="Arial"/>
                <a:cs typeface="Arial"/>
              </a:rPr>
              <a:t>5.</a:t>
            </a:r>
            <a:r>
              <a:rPr sz="1800" dirty="0">
                <a:latin typeface="Arial"/>
                <a:cs typeface="Arial"/>
              </a:rPr>
              <a:t>4	</a:t>
            </a:r>
            <a:r>
              <a:rPr sz="1800" spc="-5" dirty="0">
                <a:latin typeface="Arial"/>
                <a:cs typeface="Arial"/>
              </a:rPr>
              <a:t>5.</a:t>
            </a:r>
            <a:r>
              <a:rPr sz="1800" dirty="0">
                <a:latin typeface="Arial"/>
                <a:cs typeface="Arial"/>
              </a:rPr>
              <a:t>6	</a:t>
            </a:r>
            <a:r>
              <a:rPr sz="1800" spc="-5" dirty="0">
                <a:latin typeface="Arial"/>
                <a:cs typeface="Arial"/>
              </a:rPr>
              <a:t>5.</a:t>
            </a:r>
            <a:r>
              <a:rPr sz="1800" dirty="0">
                <a:latin typeface="Arial"/>
                <a:cs typeface="Arial"/>
              </a:rPr>
              <a:t>8	</a:t>
            </a:r>
            <a:r>
              <a:rPr sz="1800" spc="-5" dirty="0">
                <a:latin typeface="Arial"/>
                <a:cs typeface="Arial"/>
              </a:rPr>
              <a:t>6.</a:t>
            </a:r>
            <a:r>
              <a:rPr sz="1800" dirty="0">
                <a:latin typeface="Arial"/>
                <a:cs typeface="Arial"/>
              </a:rPr>
              <a:t>0	</a:t>
            </a:r>
            <a:r>
              <a:rPr sz="1800" spc="-5" dirty="0">
                <a:latin typeface="Arial"/>
                <a:cs typeface="Arial"/>
              </a:rPr>
              <a:t>6.</a:t>
            </a:r>
            <a:r>
              <a:rPr sz="1800" dirty="0">
                <a:latin typeface="Arial"/>
                <a:cs typeface="Arial"/>
              </a:rPr>
              <a:t>2	</a:t>
            </a:r>
            <a:r>
              <a:rPr sz="1800" spc="-5" dirty="0">
                <a:latin typeface="Arial"/>
                <a:cs typeface="Arial"/>
              </a:rPr>
              <a:t>6.</a:t>
            </a:r>
            <a:r>
              <a:rPr sz="1800" dirty="0">
                <a:latin typeface="Arial"/>
                <a:cs typeface="Arial"/>
              </a:rPr>
              <a:t>4	</a:t>
            </a:r>
            <a:r>
              <a:rPr sz="1800" spc="-5" dirty="0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1" name="object 511"/>
          <p:cNvSpPr txBox="1"/>
          <p:nvPr/>
        </p:nvSpPr>
        <p:spPr>
          <a:xfrm>
            <a:off x="6653783" y="5622353"/>
            <a:ext cx="73787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344170" algn="l"/>
              </a:tabLst>
            </a:pPr>
            <a:r>
              <a:rPr sz="1800" spc="-5" dirty="0">
                <a:latin typeface="Arial"/>
                <a:cs typeface="Arial"/>
              </a:rPr>
              <a:t>.</a:t>
            </a:r>
            <a:r>
              <a:rPr sz="1800" dirty="0">
                <a:latin typeface="Arial"/>
                <a:cs typeface="Arial"/>
              </a:rPr>
              <a:t>6	</a:t>
            </a:r>
            <a:r>
              <a:rPr sz="1800" spc="-5" dirty="0">
                <a:latin typeface="Arial"/>
                <a:cs typeface="Arial"/>
              </a:rPr>
              <a:t>6.8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2" name="object 512"/>
          <p:cNvSpPr txBox="1"/>
          <p:nvPr/>
        </p:nvSpPr>
        <p:spPr>
          <a:xfrm>
            <a:off x="7456551" y="5705339"/>
            <a:ext cx="81406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83234" algn="l"/>
              </a:tabLst>
            </a:pPr>
            <a:r>
              <a:rPr sz="1800" spc="-5" dirty="0">
                <a:latin typeface="Arial"/>
                <a:cs typeface="Arial"/>
              </a:rPr>
              <a:t>7.</a:t>
            </a:r>
            <a:r>
              <a:rPr sz="1800" dirty="0">
                <a:latin typeface="Arial"/>
                <a:cs typeface="Arial"/>
              </a:rPr>
              <a:t>0	</a:t>
            </a:r>
            <a:r>
              <a:rPr sz="1800" spc="-5" dirty="0">
                <a:latin typeface="Arial"/>
                <a:cs typeface="Arial"/>
              </a:rPr>
              <a:t>7.2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3" name="object 513"/>
          <p:cNvSpPr/>
          <p:nvPr/>
        </p:nvSpPr>
        <p:spPr>
          <a:xfrm>
            <a:off x="5295900" y="2783839"/>
            <a:ext cx="2786380" cy="1478280"/>
          </a:xfrm>
          <a:custGeom>
            <a:avLst/>
            <a:gdLst/>
            <a:ahLst/>
            <a:cxnLst/>
            <a:rect l="l" t="t" r="r" b="b"/>
            <a:pathLst>
              <a:path w="2786379" h="1478279">
                <a:moveTo>
                  <a:pt x="0" y="1478280"/>
                </a:moveTo>
                <a:lnTo>
                  <a:pt x="2786379" y="1478280"/>
                </a:lnTo>
                <a:lnTo>
                  <a:pt x="2786379" y="0"/>
                </a:lnTo>
                <a:lnTo>
                  <a:pt x="0" y="0"/>
                </a:lnTo>
                <a:lnTo>
                  <a:pt x="0" y="1478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416550" y="296798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940">
            <a:solidFill>
              <a:srgbClr val="416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493892" y="292353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900"/>
                </a:lnTo>
                <a:lnTo>
                  <a:pt x="88900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457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5493892" y="292353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900" y="44450"/>
                </a:lnTo>
                <a:lnTo>
                  <a:pt x="44450" y="88900"/>
                </a:lnTo>
                <a:lnTo>
                  <a:pt x="0" y="44450"/>
                </a:lnTo>
                <a:lnTo>
                  <a:pt x="44450" y="0"/>
                </a:lnTo>
              </a:path>
            </a:pathLst>
          </a:custGeom>
          <a:ln w="7620">
            <a:solidFill>
              <a:srgbClr val="416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6525259" y="2967989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770" y="0"/>
                </a:lnTo>
              </a:path>
            </a:pathLst>
          </a:custGeom>
          <a:ln w="4318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6346190" y="2967989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770" y="0"/>
                </a:lnTo>
              </a:path>
            </a:pathLst>
          </a:custGeom>
          <a:ln w="4318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6410959" y="291083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114299" y="114300"/>
                </a:lnTo>
                <a:lnTo>
                  <a:pt x="114299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6410959" y="291083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114299" y="114300"/>
                </a:lnTo>
                <a:lnTo>
                  <a:pt x="114299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7273290" y="296798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4318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7338821" y="291083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571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7338821" y="291083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114300" y="114300"/>
                </a:lnTo>
                <a:lnTo>
                  <a:pt x="0" y="114300"/>
                </a:lnTo>
                <a:lnTo>
                  <a:pt x="57150" y="0"/>
                </a:lnTo>
              </a:path>
            </a:pathLst>
          </a:custGeom>
          <a:ln w="7620">
            <a:solidFill>
              <a:srgbClr val="85A3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5594350" y="3338829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6039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5416550" y="333882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5480050" y="328040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114300" y="114300"/>
                </a:lnTo>
                <a:lnTo>
                  <a:pt x="1143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5480050" y="328040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114300" y="114300"/>
                </a:lnTo>
                <a:lnTo>
                  <a:pt x="1143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ln w="762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5480050" y="328040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57150"/>
                </a:moveTo>
                <a:lnTo>
                  <a:pt x="0" y="114300"/>
                </a:lnTo>
                <a:lnTo>
                  <a:pt x="114300" y="114300"/>
                </a:lnTo>
                <a:lnTo>
                  <a:pt x="57150" y="57150"/>
                </a:lnTo>
                <a:close/>
              </a:path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57150"/>
                </a:lnTo>
                <a:lnTo>
                  <a:pt x="11430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5480050" y="328040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114300"/>
                </a:moveTo>
                <a:lnTo>
                  <a:pt x="0" y="0"/>
                </a:lnTo>
              </a:path>
            </a:pathLst>
          </a:custGeom>
          <a:ln w="7620">
            <a:solidFill>
              <a:srgbClr val="6D5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5480050" y="328040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114300" y="0"/>
                </a:lnTo>
              </a:path>
            </a:pathLst>
          </a:custGeom>
          <a:ln w="7620">
            <a:solidFill>
              <a:srgbClr val="6D53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6344920" y="333755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40640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6410959" y="3281679"/>
            <a:ext cx="57150" cy="114300"/>
          </a:xfrm>
          <a:custGeom>
            <a:avLst/>
            <a:gdLst/>
            <a:ahLst/>
            <a:cxnLst/>
            <a:rect l="l" t="t" r="r" b="b"/>
            <a:pathLst>
              <a:path w="57150" h="114300">
                <a:moveTo>
                  <a:pt x="55879" y="58420"/>
                </a:moveTo>
                <a:lnTo>
                  <a:pt x="0" y="114300"/>
                </a:lnTo>
                <a:lnTo>
                  <a:pt x="55879" y="114300"/>
                </a:lnTo>
                <a:lnTo>
                  <a:pt x="55879" y="58420"/>
                </a:lnTo>
                <a:close/>
              </a:path>
              <a:path w="57150" h="114300">
                <a:moveTo>
                  <a:pt x="55879" y="55879"/>
                </a:moveTo>
                <a:lnTo>
                  <a:pt x="55879" y="58420"/>
                </a:lnTo>
                <a:lnTo>
                  <a:pt x="57149" y="57150"/>
                </a:lnTo>
                <a:lnTo>
                  <a:pt x="55879" y="55879"/>
                </a:lnTo>
                <a:close/>
              </a:path>
              <a:path w="57150" h="114300">
                <a:moveTo>
                  <a:pt x="55879" y="0"/>
                </a:moveTo>
                <a:lnTo>
                  <a:pt x="0" y="0"/>
                </a:lnTo>
                <a:lnTo>
                  <a:pt x="55879" y="55879"/>
                </a:lnTo>
                <a:lnTo>
                  <a:pt x="55879" y="0"/>
                </a:lnTo>
                <a:close/>
              </a:path>
            </a:pathLst>
          </a:custGeom>
          <a:solidFill>
            <a:srgbClr val="419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6410959" y="328167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99" y="114300"/>
                </a:moveTo>
                <a:lnTo>
                  <a:pt x="0" y="0"/>
                </a:lnTo>
              </a:path>
            </a:pathLst>
          </a:custGeom>
          <a:ln w="45720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6466840" y="3281679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45720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6410959" y="328167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114299" y="0"/>
                </a:lnTo>
              </a:path>
            </a:pathLst>
          </a:custGeom>
          <a:ln w="45720">
            <a:solidFill>
              <a:srgbClr val="3C95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7273290" y="333882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3302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7353293" y="329383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35264" y="0"/>
                </a:moveTo>
                <a:lnTo>
                  <a:pt x="1246" y="36922"/>
                </a:lnTo>
                <a:lnTo>
                  <a:pt x="0" y="54092"/>
                </a:lnTo>
                <a:lnTo>
                  <a:pt x="4670" y="65074"/>
                </a:lnTo>
                <a:lnTo>
                  <a:pt x="12729" y="74287"/>
                </a:lnTo>
                <a:lnTo>
                  <a:pt x="24121" y="81208"/>
                </a:lnTo>
                <a:lnTo>
                  <a:pt x="38791" y="85315"/>
                </a:lnTo>
                <a:lnTo>
                  <a:pt x="56682" y="86085"/>
                </a:lnTo>
                <a:lnTo>
                  <a:pt x="69084" y="79836"/>
                </a:lnTo>
                <a:lnTo>
                  <a:pt x="78884" y="70187"/>
                </a:lnTo>
                <a:lnTo>
                  <a:pt x="85322" y="57898"/>
                </a:lnTo>
                <a:lnTo>
                  <a:pt x="87637" y="43728"/>
                </a:lnTo>
                <a:lnTo>
                  <a:pt x="87240" y="37809"/>
                </a:lnTo>
                <a:lnTo>
                  <a:pt x="51821" y="1592"/>
                </a:lnTo>
                <a:lnTo>
                  <a:pt x="3526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7353293" y="329383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87637" y="43728"/>
                </a:moveTo>
                <a:lnTo>
                  <a:pt x="85322" y="57898"/>
                </a:lnTo>
                <a:lnTo>
                  <a:pt x="78884" y="70187"/>
                </a:lnTo>
                <a:lnTo>
                  <a:pt x="69084" y="79836"/>
                </a:lnTo>
                <a:lnTo>
                  <a:pt x="56682" y="86085"/>
                </a:lnTo>
                <a:lnTo>
                  <a:pt x="38791" y="85315"/>
                </a:lnTo>
                <a:lnTo>
                  <a:pt x="24121" y="81208"/>
                </a:lnTo>
                <a:lnTo>
                  <a:pt x="12729" y="74287"/>
                </a:lnTo>
                <a:lnTo>
                  <a:pt x="4670" y="65074"/>
                </a:lnTo>
                <a:lnTo>
                  <a:pt x="0" y="54092"/>
                </a:lnTo>
                <a:lnTo>
                  <a:pt x="1246" y="36922"/>
                </a:lnTo>
                <a:lnTo>
                  <a:pt x="5957" y="22759"/>
                </a:lnTo>
                <a:lnTo>
                  <a:pt x="13572" y="11772"/>
                </a:lnTo>
                <a:lnTo>
                  <a:pt x="23528" y="4129"/>
                </a:lnTo>
                <a:lnTo>
                  <a:pt x="35264" y="0"/>
                </a:lnTo>
                <a:lnTo>
                  <a:pt x="51821" y="1592"/>
                </a:lnTo>
                <a:lnTo>
                  <a:pt x="83560" y="25474"/>
                </a:lnTo>
                <a:lnTo>
                  <a:pt x="87637" y="43728"/>
                </a:lnTo>
                <a:close/>
              </a:path>
            </a:pathLst>
          </a:custGeom>
          <a:ln w="762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5594350" y="3707129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6039" y="0"/>
                </a:lnTo>
              </a:path>
            </a:pathLst>
          </a:custGeom>
          <a:ln w="43180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5416550" y="370712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43180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5480050" y="36512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114300" y="114300"/>
                </a:lnTo>
                <a:lnTo>
                  <a:pt x="1143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B1AD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5480050" y="36512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114300" y="114300"/>
                </a:lnTo>
                <a:lnTo>
                  <a:pt x="1143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ln w="7620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5538470" y="365125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7620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5480050" y="3707129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7620">
            <a:solidFill>
              <a:srgbClr val="B1AD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6344920" y="370840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40640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6468109" y="3708400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880" y="0"/>
                </a:lnTo>
              </a:path>
            </a:pathLst>
          </a:custGeom>
          <a:ln w="24130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6468109" y="3696970"/>
            <a:ext cx="55880" cy="22860"/>
          </a:xfrm>
          <a:custGeom>
            <a:avLst/>
            <a:gdLst/>
            <a:ahLst/>
            <a:cxnLst/>
            <a:rect l="l" t="t" r="r" b="b"/>
            <a:pathLst>
              <a:path w="55879" h="22860">
                <a:moveTo>
                  <a:pt x="0" y="22859"/>
                </a:moveTo>
                <a:lnTo>
                  <a:pt x="55880" y="22859"/>
                </a:lnTo>
                <a:lnTo>
                  <a:pt x="55880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ln w="7620">
            <a:solidFill>
              <a:srgbClr val="CE8E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7274559" y="370840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50800">
            <a:solidFill>
              <a:srgbClr val="4F6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7326630" y="370840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700" y="0"/>
                </a:lnTo>
              </a:path>
            </a:pathLst>
          </a:custGeom>
          <a:ln w="29209">
            <a:solidFill>
              <a:srgbClr val="4F6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7326630" y="3694429"/>
            <a:ext cx="139700" cy="27940"/>
          </a:xfrm>
          <a:custGeom>
            <a:avLst/>
            <a:gdLst/>
            <a:ahLst/>
            <a:cxnLst/>
            <a:rect l="l" t="t" r="r" b="b"/>
            <a:pathLst>
              <a:path w="139700" h="27939">
                <a:moveTo>
                  <a:pt x="0" y="27940"/>
                </a:moveTo>
                <a:lnTo>
                  <a:pt x="139700" y="27940"/>
                </a:lnTo>
                <a:lnTo>
                  <a:pt x="13970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ln w="7620">
            <a:solidFill>
              <a:srgbClr val="B5C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5416550" y="407797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5481192" y="4020946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0" y="57150"/>
                </a:lnTo>
                <a:lnTo>
                  <a:pt x="57150" y="114300"/>
                </a:lnTo>
                <a:lnTo>
                  <a:pt x="114300" y="57150"/>
                </a:lnTo>
                <a:lnTo>
                  <a:pt x="5715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5481192" y="4020946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114300" y="57150"/>
                </a:lnTo>
                <a:lnTo>
                  <a:pt x="57150" y="114300"/>
                </a:lnTo>
                <a:lnTo>
                  <a:pt x="0" y="57150"/>
                </a:lnTo>
                <a:lnTo>
                  <a:pt x="57150" y="0"/>
                </a:lnTo>
              </a:path>
            </a:pathLst>
          </a:custGeom>
          <a:ln w="7620">
            <a:solidFill>
              <a:srgbClr val="A496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 txBox="1"/>
          <p:nvPr/>
        </p:nvSpPr>
        <p:spPr>
          <a:xfrm>
            <a:off x="5674995" y="2832401"/>
            <a:ext cx="448309" cy="1390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latin typeface="Arial"/>
                <a:cs typeface="Arial"/>
              </a:rPr>
              <a:t>50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000" spc="5" dirty="0">
                <a:latin typeface="Arial"/>
                <a:cs typeface="Arial"/>
              </a:rPr>
              <a:t>80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000" spc="5" dirty="0">
                <a:latin typeface="Arial"/>
                <a:cs typeface="Arial"/>
              </a:rPr>
              <a:t>1</a:t>
            </a:r>
            <a:r>
              <a:rPr sz="2000" spc="-15" dirty="0">
                <a:latin typeface="Arial"/>
                <a:cs typeface="Arial"/>
              </a:rPr>
              <a:t>0</a:t>
            </a:r>
            <a:r>
              <a:rPr sz="2000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000" spc="5" dirty="0">
                <a:latin typeface="Arial"/>
                <a:cs typeface="Arial"/>
              </a:rPr>
              <a:t>1</a:t>
            </a:r>
            <a:r>
              <a:rPr sz="2000" spc="-15" dirty="0">
                <a:latin typeface="Arial"/>
                <a:cs typeface="Arial"/>
              </a:rPr>
              <a:t>1</a:t>
            </a:r>
            <a:r>
              <a:rPr sz="2000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555" name="object 555"/>
          <p:cNvSpPr/>
          <p:nvPr/>
        </p:nvSpPr>
        <p:spPr>
          <a:xfrm>
            <a:off x="6523990" y="4077970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6039" y="0"/>
                </a:lnTo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6346190" y="407797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6409690" y="402209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114300" y="114300"/>
                </a:lnTo>
                <a:lnTo>
                  <a:pt x="1143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6409690" y="402209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300"/>
                </a:moveTo>
                <a:lnTo>
                  <a:pt x="114300" y="114300"/>
                </a:lnTo>
                <a:lnTo>
                  <a:pt x="1143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ln w="7620">
            <a:solidFill>
              <a:srgbClr val="8BC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 txBox="1"/>
          <p:nvPr/>
        </p:nvSpPr>
        <p:spPr>
          <a:xfrm>
            <a:off x="6604000" y="2832401"/>
            <a:ext cx="448309" cy="1390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latin typeface="Arial"/>
                <a:cs typeface="Arial"/>
              </a:rPr>
              <a:t>60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000" spc="5" dirty="0">
                <a:latin typeface="Arial"/>
                <a:cs typeface="Arial"/>
              </a:rPr>
              <a:t>90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000" spc="5" dirty="0">
                <a:latin typeface="Arial"/>
                <a:cs typeface="Arial"/>
              </a:rPr>
              <a:t>1</a:t>
            </a:r>
            <a:r>
              <a:rPr sz="2000" spc="-15" dirty="0">
                <a:latin typeface="Arial"/>
                <a:cs typeface="Arial"/>
              </a:rPr>
              <a:t>0</a:t>
            </a:r>
            <a:r>
              <a:rPr sz="2000" dirty="0"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000" spc="5" dirty="0">
                <a:latin typeface="Arial"/>
                <a:cs typeface="Arial"/>
              </a:rPr>
              <a:t>1</a:t>
            </a:r>
            <a:r>
              <a:rPr sz="2000" spc="-15" dirty="0">
                <a:latin typeface="Arial"/>
                <a:cs typeface="Arial"/>
              </a:rPr>
              <a:t>2</a:t>
            </a:r>
            <a:r>
              <a:rPr sz="2000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560" name="object 560"/>
          <p:cNvSpPr txBox="1"/>
          <p:nvPr/>
        </p:nvSpPr>
        <p:spPr>
          <a:xfrm>
            <a:off x="7533005" y="2832401"/>
            <a:ext cx="448309" cy="101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latin typeface="Arial"/>
                <a:cs typeface="Arial"/>
              </a:rPr>
              <a:t>70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000" spc="5" dirty="0">
                <a:latin typeface="Arial"/>
                <a:cs typeface="Arial"/>
              </a:rPr>
              <a:t>95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000" spc="5" dirty="0">
                <a:latin typeface="Arial"/>
                <a:cs typeface="Arial"/>
              </a:rPr>
              <a:t>1</a:t>
            </a:r>
            <a:r>
              <a:rPr sz="2000" spc="-15" dirty="0">
                <a:latin typeface="Arial"/>
                <a:cs typeface="Arial"/>
              </a:rPr>
              <a:t>0</a:t>
            </a:r>
            <a:r>
              <a:rPr sz="2000" dirty="0">
                <a:latin typeface="Arial"/>
                <a:cs typeface="Arial"/>
              </a:rPr>
              <a:t>7</a:t>
            </a:r>
            <a:endParaRPr sz="2000">
              <a:latin typeface="Arial"/>
              <a:cs typeface="Arial"/>
            </a:endParaRPr>
          </a:p>
        </p:txBody>
      </p:sp>
      <p:sp>
        <p:nvSpPr>
          <p:cNvPr id="561" name="object 561"/>
          <p:cNvSpPr txBox="1"/>
          <p:nvPr/>
        </p:nvSpPr>
        <p:spPr>
          <a:xfrm>
            <a:off x="1055020" y="2166747"/>
            <a:ext cx="330200" cy="28435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% In</a:t>
            </a:r>
            <a:r>
              <a:rPr sz="2400" spc="-1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ers</a:t>
            </a:r>
            <a:r>
              <a:rPr sz="2400" spc="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 h</a:t>
            </a:r>
            <a:r>
              <a:rPr sz="2400" spc="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ur</a:t>
            </a:r>
            <a:endParaRPr sz="2400">
              <a:latin typeface="Arial"/>
              <a:cs typeface="Arial"/>
            </a:endParaRPr>
          </a:p>
        </p:txBody>
      </p:sp>
      <p:sp>
        <p:nvSpPr>
          <p:cNvPr id="562" name="object 562"/>
          <p:cNvSpPr/>
          <p:nvPr/>
        </p:nvSpPr>
        <p:spPr>
          <a:xfrm>
            <a:off x="5334000" y="2286050"/>
            <a:ext cx="2777490" cy="533400"/>
          </a:xfrm>
          <a:custGeom>
            <a:avLst/>
            <a:gdLst/>
            <a:ahLst/>
            <a:cxnLst/>
            <a:rect l="l" t="t" r="r" b="b"/>
            <a:pathLst>
              <a:path w="2777490" h="533400">
                <a:moveTo>
                  <a:pt x="0" y="533349"/>
                </a:moveTo>
                <a:lnTo>
                  <a:pt x="2777236" y="533349"/>
                </a:lnTo>
                <a:lnTo>
                  <a:pt x="2777236" y="0"/>
                </a:lnTo>
                <a:lnTo>
                  <a:pt x="0" y="0"/>
                </a:lnTo>
                <a:lnTo>
                  <a:pt x="0" y="5333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 txBox="1"/>
          <p:nvPr/>
        </p:nvSpPr>
        <p:spPr>
          <a:xfrm>
            <a:off x="5445125" y="2367383"/>
            <a:ext cx="255651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pe</a:t>
            </a:r>
            <a:r>
              <a:rPr sz="2800" spc="10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atu</a:t>
            </a:r>
            <a:r>
              <a:rPr sz="2800" spc="10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775" spc="7" baseline="25525" dirty="0">
                <a:latin typeface="Arial"/>
                <a:cs typeface="Arial"/>
              </a:rPr>
              <a:t>0</a:t>
            </a:r>
            <a:r>
              <a:rPr sz="2800" dirty="0">
                <a:latin typeface="Arial"/>
                <a:cs typeface="Arial"/>
              </a:rPr>
              <a:t>C</a:t>
            </a:r>
            <a:endParaRPr sz="2800">
              <a:latin typeface="Arial"/>
              <a:cs typeface="Arial"/>
            </a:endParaRPr>
          </a:p>
        </p:txBody>
      </p:sp>
      <p:sp>
        <p:nvSpPr>
          <p:cNvPr id="564" name="object 564"/>
          <p:cNvSpPr/>
          <p:nvPr/>
        </p:nvSpPr>
        <p:spPr>
          <a:xfrm>
            <a:off x="6705600" y="5622353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0" y="533400"/>
                </a:moveTo>
                <a:lnTo>
                  <a:pt x="685800" y="533400"/>
                </a:lnTo>
                <a:lnTo>
                  <a:pt x="6858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 txBox="1"/>
          <p:nvPr/>
        </p:nvSpPr>
        <p:spPr>
          <a:xfrm>
            <a:off x="6786244" y="5714824"/>
            <a:ext cx="50228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>
                <a:latin typeface="Arial"/>
                <a:cs typeface="Arial"/>
              </a:rPr>
              <a:t>pH</a:t>
            </a:r>
            <a:endParaRPr sz="2800">
              <a:latin typeface="Arial"/>
              <a:cs typeface="Arial"/>
            </a:endParaRPr>
          </a:p>
        </p:txBody>
      </p:sp>
      <p:sp>
        <p:nvSpPr>
          <p:cNvPr id="569" name="object 569"/>
          <p:cNvSpPr/>
          <p:nvPr/>
        </p:nvSpPr>
        <p:spPr>
          <a:xfrm>
            <a:off x="76200" y="990600"/>
            <a:ext cx="9022080" cy="0"/>
          </a:xfrm>
          <a:custGeom>
            <a:avLst/>
            <a:gdLst/>
            <a:ahLst/>
            <a:cxnLst/>
            <a:rect l="l" t="t" r="r" b="b"/>
            <a:pathLst>
              <a:path w="9022080">
                <a:moveTo>
                  <a:pt x="0" y="0"/>
                </a:moveTo>
                <a:lnTo>
                  <a:pt x="9021699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 txBox="1"/>
          <p:nvPr/>
        </p:nvSpPr>
        <p:spPr>
          <a:xfrm>
            <a:off x="1990089" y="109235"/>
            <a:ext cx="5245100" cy="92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% S</a:t>
            </a:r>
            <a:r>
              <a:rPr sz="3200" b="1" spc="10" dirty="0">
                <a:latin typeface="Calibri"/>
                <a:cs typeface="Calibri"/>
              </a:rPr>
              <a:t>u</a:t>
            </a:r>
            <a:r>
              <a:rPr sz="3200" b="1" spc="-5" dirty="0">
                <a:latin typeface="Calibri"/>
                <a:cs typeface="Calibri"/>
              </a:rPr>
              <a:t>c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ose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I</a:t>
            </a:r>
            <a:r>
              <a:rPr sz="3200" b="1" spc="-55" dirty="0">
                <a:latin typeface="Calibri"/>
                <a:cs typeface="Calibri"/>
              </a:rPr>
              <a:t>n</a:t>
            </a:r>
            <a:r>
              <a:rPr sz="3200" b="1" spc="-20" dirty="0">
                <a:latin typeface="Calibri"/>
                <a:cs typeface="Calibri"/>
              </a:rPr>
              <a:t>v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-35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sion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/ hour</a:t>
            </a:r>
            <a:r>
              <a:rPr sz="3200" b="1" spc="-25" dirty="0">
                <a:latin typeface="Calibri"/>
                <a:cs typeface="Calibri"/>
              </a:rPr>
              <a:t> a</a:t>
            </a:r>
            <a:r>
              <a:rPr sz="3200" b="1" spc="-15" dirty="0"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b="1" spc="-5" dirty="0">
                <a:latin typeface="Calibri"/>
                <a:cs typeface="Calibri"/>
              </a:rPr>
              <a:t>Dif</a:t>
            </a:r>
            <a:r>
              <a:rPr sz="3200" b="1" spc="-45" dirty="0">
                <a:latin typeface="Calibri"/>
                <a:cs typeface="Calibri"/>
              </a:rPr>
              <a:t>f</a:t>
            </a:r>
            <a:r>
              <a:rPr sz="3200" b="1" spc="5" dirty="0">
                <a:latin typeface="Calibri"/>
                <a:cs typeface="Calibri"/>
              </a:rPr>
              <a:t>e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spc="5" dirty="0">
                <a:latin typeface="Calibri"/>
                <a:cs typeface="Calibri"/>
              </a:rPr>
              <a:t>e</a:t>
            </a:r>
            <a:r>
              <a:rPr sz="3200" b="1" spc="-35" dirty="0">
                <a:latin typeface="Calibri"/>
                <a:cs typeface="Calibri"/>
              </a:rPr>
              <a:t>n</a:t>
            </a:r>
            <a:r>
              <a:rPr sz="3200" b="1" spc="-15" dirty="0">
                <a:latin typeface="Calibri"/>
                <a:cs typeface="Calibri"/>
              </a:rPr>
              <a:t>t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290" dirty="0">
                <a:latin typeface="Calibri"/>
                <a:cs typeface="Calibri"/>
              </a:rPr>
              <a:t>T</a:t>
            </a:r>
            <a:r>
              <a:rPr sz="3200" b="1" spc="5" dirty="0">
                <a:latin typeface="Calibri"/>
                <a:cs typeface="Calibri"/>
              </a:rPr>
              <a:t>e</a:t>
            </a:r>
            <a:r>
              <a:rPr sz="3200" b="1" spc="-5" dirty="0">
                <a:latin typeface="Calibri"/>
                <a:cs typeface="Calibri"/>
              </a:rPr>
              <a:t>mp</a:t>
            </a:r>
            <a:r>
              <a:rPr sz="3200" b="1" spc="10" dirty="0">
                <a:latin typeface="Calibri"/>
                <a:cs typeface="Calibri"/>
              </a:rPr>
              <a:t>e</a:t>
            </a:r>
            <a:r>
              <a:rPr sz="3200" b="1" spc="-80" dirty="0">
                <a:latin typeface="Calibri"/>
                <a:cs typeface="Calibri"/>
              </a:rPr>
              <a:t>r</a:t>
            </a:r>
            <a:r>
              <a:rPr sz="3200" b="1" spc="-40" dirty="0">
                <a:latin typeface="Calibri"/>
                <a:cs typeface="Calibri"/>
              </a:rPr>
              <a:t>a</a:t>
            </a:r>
            <a:r>
              <a:rPr sz="3200" b="1" spc="-25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u</a:t>
            </a:r>
            <a:r>
              <a:rPr sz="3200" b="1" spc="-35" dirty="0">
                <a:latin typeface="Calibri"/>
                <a:cs typeface="Calibri"/>
              </a:rPr>
              <a:t>r</a:t>
            </a:r>
            <a:r>
              <a:rPr sz="3200" b="1" spc="5" dirty="0">
                <a:latin typeface="Calibri"/>
                <a:cs typeface="Calibri"/>
              </a:rPr>
              <a:t>e</a:t>
            </a:r>
            <a:r>
              <a:rPr sz="3200" b="1" spc="-15" dirty="0">
                <a:latin typeface="Calibri"/>
                <a:cs typeface="Calibri"/>
              </a:rPr>
              <a:t>s </a:t>
            </a:r>
            <a:r>
              <a:rPr sz="3200" b="1" spc="-20" dirty="0">
                <a:latin typeface="Calibri"/>
                <a:cs typeface="Calibri"/>
              </a:rPr>
              <a:t>and </a:t>
            </a:r>
            <a:r>
              <a:rPr sz="3200" b="1" spc="-15" dirty="0">
                <a:latin typeface="Calibri"/>
                <a:cs typeface="Calibri"/>
              </a:rPr>
              <a:t>pH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71" name="object 571"/>
          <p:cNvSpPr txBox="1"/>
          <p:nvPr/>
        </p:nvSpPr>
        <p:spPr>
          <a:xfrm>
            <a:off x="8945880" y="90423"/>
            <a:ext cx="12255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3027</Words>
  <Application>Microsoft Office PowerPoint</Application>
  <PresentationFormat>On-screen Show (4:3)</PresentationFormat>
  <Paragraphs>846</Paragraphs>
  <Slides>64</Slides>
  <Notes>64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Slide 1</vt:lpstr>
      <vt:lpstr>Abstract</vt:lpstr>
      <vt:lpstr>Introduction</vt:lpstr>
      <vt:lpstr>Introduction</vt:lpstr>
      <vt:lpstr>Introduction</vt:lpstr>
      <vt:lpstr>Low pH</vt:lpstr>
      <vt:lpstr>Rate of inversion</vt:lpstr>
      <vt:lpstr>Slide 8</vt:lpstr>
      <vt:lpstr>Slide 9</vt:lpstr>
      <vt:lpstr>Vukov’s Formula Modified</vt:lpstr>
      <vt:lpstr>Vukov’s Formula Modified</vt:lpstr>
      <vt:lpstr>Slide 12</vt:lpstr>
      <vt:lpstr>Sucrose Inversion</vt:lpstr>
      <vt:lpstr>Sucrose Inversion</vt:lpstr>
      <vt:lpstr>Slide 15</vt:lpstr>
      <vt:lpstr>Sucrose Losses</vt:lpstr>
      <vt:lpstr>Sucrose Losses</vt:lpstr>
      <vt:lpstr>Sucrose Losses</vt:lpstr>
      <vt:lpstr>Sucrose Losses</vt:lpstr>
      <vt:lpstr>Sucrose Inversion losses</vt:lpstr>
      <vt:lpstr>Sucrose Losses</vt:lpstr>
      <vt:lpstr>Slide 22</vt:lpstr>
      <vt:lpstr>Effect of Velocity on HTC</vt:lpstr>
      <vt:lpstr>Measurement and Control</vt:lpstr>
      <vt:lpstr>Measurement and Control</vt:lpstr>
      <vt:lpstr>Measurement and Control</vt:lpstr>
      <vt:lpstr>A Typical example of a check list</vt:lpstr>
      <vt:lpstr>Slide 28</vt:lpstr>
      <vt:lpstr>A Typical example of a check list</vt:lpstr>
      <vt:lpstr>Slide 30</vt:lpstr>
      <vt:lpstr>Measurement and Control</vt:lpstr>
      <vt:lpstr>Measurement and Control</vt:lpstr>
      <vt:lpstr>Slide 33</vt:lpstr>
      <vt:lpstr>Slide 34</vt:lpstr>
      <vt:lpstr>Laboratory</vt:lpstr>
      <vt:lpstr>Laboratory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In the centre RH is 100%</vt:lpstr>
      <vt:lpstr>Slide 46</vt:lpstr>
      <vt:lpstr>Slide 47</vt:lpstr>
      <vt:lpstr>Slide 48</vt:lpstr>
      <vt:lpstr>Slide 49</vt:lpstr>
      <vt:lpstr>Some factories renew C centrifugal screens routinely every 4 to 6 weeks, cascade the old C screen to B duty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Conclusion</vt:lpstr>
      <vt:lpstr>Slide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Vawda</dc:creator>
  <cp:lastModifiedBy>Ifzal Pc</cp:lastModifiedBy>
  <cp:revision>4</cp:revision>
  <dcterms:created xsi:type="dcterms:W3CDTF">2016-04-26T12:24:09Z</dcterms:created>
  <dcterms:modified xsi:type="dcterms:W3CDTF">2016-04-26T08:05:32Z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2015-05-29T00:00:00Z</vt:filetime>
  </property>
  <property fmtid="{D5CDD505-2E9C-101B-9397-08002B2CF9AE}" pid="3" name="LastSaved">
    <vt:filetime>2016-04-26T00:00:00Z</vt:filetime>
  </property>
</Properties>
</file>